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1D9D-438A-48CD-2438-F164F340A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30275-405C-091A-1A31-8DEE018AE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A420-3DAB-DA3F-B60E-87357713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CDB1E-4F9F-CE8D-5E36-9FFD57EB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09C3-5BE0-EB4E-357E-4F746E13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3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11B0-057D-3C4C-8FF9-C3D7F70F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B79C0-2348-AEC0-207A-088E31117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4955-A44C-5927-6AE6-088C1E26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D1EA9-97BA-2EDC-7427-DB2C1B030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87A1B-E10B-E579-6890-51C3539E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5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F9991-AA74-7E5E-8067-FF384B7B0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9D10F6-EC0B-79D1-61C2-8910AC789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E3E01-CBE4-8632-B942-58881DF4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7731B-E0D7-E86B-E05B-00803E656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D1D16-28DC-17B5-144D-B3F21CFB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2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DC8C-3BAD-5B2E-2B39-AE4D5D550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6330-5D2F-DB9E-5395-42EB38E3C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DD8B-627E-EBE1-A5E3-87A3248E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035F0-A51C-6792-7B2F-37A7D06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5773-4177-A5A0-41EA-41080F0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0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9BE5-EE97-0FD0-8837-6CC108DF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15D6-E338-8F4E-E721-FB1D4A48C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403BE-DE4D-DC27-CF14-A07C1B4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FB2EE-76A7-7354-E7FB-9B8838523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CB78-83D5-E66E-7D6C-AE70ACD0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5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3A13-D10D-170E-7AA0-9334F2D9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FFA28-50D7-C780-A7AC-7BF45D258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CACCE-C379-06E2-5136-0A5F6829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EF76E-EFE0-7FE0-36A6-2F50140C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D32FC-45D5-B9CF-2272-C8A7555B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A9EE2-E55F-F1E3-E693-5D1B0F06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1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583C-CCCC-0594-749A-66432D32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5272D-5B21-D994-E426-2F7458E79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8478B-BE02-81EE-3BC4-A29B7EB9A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189CF-90B8-1352-F4AF-31D360EDE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5A722-C5B7-32D6-4C7E-33F9881A4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D066F-2E0C-032A-E502-6C0D8B02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386C2-F932-702F-B293-53B44B0A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6BE67-24CB-48C6-745E-572BDDB1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3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8DE4-05AE-DE82-C4C6-657EF388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1698D-31B2-FF04-F411-25231872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FD5D8-73ED-A461-972D-4ED5F328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F1933-3495-7C49-0280-E1BB9C83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1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4B66A-F924-8BF3-EE2C-3F3514AE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7B8D1-93DC-D5A2-61DB-60EC6106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5B21A-9525-3A15-71DE-F30887F5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901F-B28E-44FE-5073-BC9D343E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5EE5D-142E-8821-8928-C5CE14E23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3AD9C-008E-4CAB-F28B-1BB4432EC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BBC6C-6BA9-981A-B4D9-8340E3CA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B64AB-33CC-75DA-4C55-E65C6CF6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EBFB3-5570-756E-9924-C4CEB723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3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9145-848B-B9BC-5094-9A19B4C7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096355-C705-A739-55CC-BC1564D6A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C38C7-843E-B12C-D3D3-67BE63632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6B80F-99AD-F44D-D840-5DA7791B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C805F-58F5-114A-05B4-5F70F418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39951-C81D-5023-3F38-285C2FE1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1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6A6C2B-0677-D8BE-9934-D3671D6A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34A5B-43FF-14C6-BBA2-5EDB0D856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E5ED-309E-B82D-768C-E084FF302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C07A-7B5E-374E-AEAA-57E03A0320E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96F2-998F-A530-CE61-3790F1EC6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C4E0-2DB7-2BC5-9F32-0BCD55307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AE0A4-6357-7C4B-BC6B-44D92AF35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1CDDC5-8B57-B979-A4A7-1DB480876437}"/>
              </a:ext>
            </a:extLst>
          </p:cNvPr>
          <p:cNvSpPr txBox="1"/>
          <p:nvPr/>
        </p:nvSpPr>
        <p:spPr>
          <a:xfrm>
            <a:off x="417444" y="0"/>
            <a:ext cx="13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5A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C2CD1-6C72-05CA-4A59-7361585877D8}"/>
              </a:ext>
            </a:extLst>
          </p:cNvPr>
          <p:cNvSpPr txBox="1"/>
          <p:nvPr/>
        </p:nvSpPr>
        <p:spPr>
          <a:xfrm>
            <a:off x="955098" y="37085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CD19- 95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7A616F-CA85-A4A1-4533-53D5A365DC9C}"/>
              </a:ext>
            </a:extLst>
          </p:cNvPr>
          <p:cNvGrpSpPr/>
          <p:nvPr/>
        </p:nvGrpSpPr>
        <p:grpSpPr>
          <a:xfrm>
            <a:off x="243947" y="463589"/>
            <a:ext cx="2662739" cy="2844825"/>
            <a:chOff x="6757555" y="148369"/>
            <a:chExt cx="3121232" cy="33346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FE628-8D6C-9DFD-AB67-4B0DFB942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7555" y="772495"/>
              <a:ext cx="3121232" cy="27105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E26D83-7826-5216-CAF2-02E594954049}"/>
                </a:ext>
              </a:extLst>
            </p:cNvPr>
            <p:cNvSpPr txBox="1"/>
            <p:nvPr/>
          </p:nvSpPr>
          <p:spPr>
            <a:xfrm rot="16200000">
              <a:off x="6912464" y="1177591"/>
              <a:ext cx="1049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5C448A-2BDC-56A8-FDCC-F83FBFE2631A}"/>
                </a:ext>
              </a:extLst>
            </p:cNvPr>
            <p:cNvSpPr txBox="1"/>
            <p:nvPr/>
          </p:nvSpPr>
          <p:spPr>
            <a:xfrm rot="16200000">
              <a:off x="6946360" y="855178"/>
              <a:ext cx="1738314" cy="3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DB5D51-E44F-D3ED-3309-792CE534A210}"/>
                </a:ext>
              </a:extLst>
            </p:cNvPr>
            <p:cNvSpPr txBox="1"/>
            <p:nvPr/>
          </p:nvSpPr>
          <p:spPr>
            <a:xfrm rot="16200000">
              <a:off x="7511312" y="914438"/>
              <a:ext cx="1603194" cy="3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908B39-7095-90AE-F6EB-A601B0E65DA5}"/>
                </a:ext>
              </a:extLst>
            </p:cNvPr>
            <p:cNvSpPr txBox="1"/>
            <p:nvPr/>
          </p:nvSpPr>
          <p:spPr>
            <a:xfrm rot="16200000">
              <a:off x="8325651" y="1195209"/>
              <a:ext cx="908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C60A09-4AE6-F510-F970-7C00BF54ED3C}"/>
                </a:ext>
              </a:extLst>
            </p:cNvPr>
            <p:cNvSpPr txBox="1"/>
            <p:nvPr/>
          </p:nvSpPr>
          <p:spPr>
            <a:xfrm rot="16200000">
              <a:off x="8381571" y="875484"/>
              <a:ext cx="1684144" cy="3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4DEEAB-E901-14D8-792C-FD1279E797E0}"/>
                </a:ext>
              </a:extLst>
            </p:cNvPr>
            <p:cNvSpPr txBox="1"/>
            <p:nvPr/>
          </p:nvSpPr>
          <p:spPr>
            <a:xfrm rot="16200000">
              <a:off x="8882610" y="926644"/>
              <a:ext cx="1429181" cy="324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7CF504-52C3-3B3A-9740-A70444FA50E1}"/>
                </a:ext>
              </a:extLst>
            </p:cNvPr>
            <p:cNvCxnSpPr>
              <a:cxnSpLocks/>
            </p:cNvCxnSpPr>
            <p:nvPr/>
          </p:nvCxnSpPr>
          <p:spPr>
            <a:xfrm>
              <a:off x="7393068" y="3127429"/>
              <a:ext cx="93712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D9BA105-3D81-951E-C51F-E5C382D78A18}"/>
                </a:ext>
              </a:extLst>
            </p:cNvPr>
            <p:cNvCxnSpPr>
              <a:cxnSpLocks/>
            </p:cNvCxnSpPr>
            <p:nvPr/>
          </p:nvCxnSpPr>
          <p:spPr>
            <a:xfrm>
              <a:off x="8623585" y="3127429"/>
              <a:ext cx="1070802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5D470-B1B0-17F9-76B5-1FF4B623D8F7}"/>
                </a:ext>
              </a:extLst>
            </p:cNvPr>
            <p:cNvSpPr txBox="1"/>
            <p:nvPr/>
          </p:nvSpPr>
          <p:spPr>
            <a:xfrm>
              <a:off x="7395389" y="3127429"/>
              <a:ext cx="934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Control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8EC3E0-A832-776E-F054-81FA124260C8}"/>
                </a:ext>
              </a:extLst>
            </p:cNvPr>
            <p:cNvSpPr txBox="1"/>
            <p:nvPr/>
          </p:nvSpPr>
          <p:spPr>
            <a:xfrm>
              <a:off x="8681254" y="3110886"/>
              <a:ext cx="1014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CD19 KO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02F89C0-C595-478D-7708-720D54830BC9}"/>
              </a:ext>
            </a:extLst>
          </p:cNvPr>
          <p:cNvSpPr txBox="1"/>
          <p:nvPr/>
        </p:nvSpPr>
        <p:spPr>
          <a:xfrm>
            <a:off x="3511452" y="370856"/>
            <a:ext cx="181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p-ERK- 42,44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ED9011-A0A2-1FED-7799-8B3C579DAE9D}"/>
              </a:ext>
            </a:extLst>
          </p:cNvPr>
          <p:cNvGrpSpPr/>
          <p:nvPr/>
        </p:nvGrpSpPr>
        <p:grpSpPr>
          <a:xfrm>
            <a:off x="3217370" y="844052"/>
            <a:ext cx="2555904" cy="2526655"/>
            <a:chOff x="336908" y="440964"/>
            <a:chExt cx="2555904" cy="25266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FA09D2-73CC-365F-50EE-199DE95D7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908" y="610359"/>
              <a:ext cx="2555904" cy="230251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D5BC7A-F5CD-AFB3-37DF-9005D01A7D02}"/>
                </a:ext>
              </a:extLst>
            </p:cNvPr>
            <p:cNvSpPr txBox="1"/>
            <p:nvPr/>
          </p:nvSpPr>
          <p:spPr>
            <a:xfrm rot="16200000">
              <a:off x="344951" y="1253474"/>
              <a:ext cx="1049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CFAC85-7A8F-CB1D-3337-60115281CFF1}"/>
                </a:ext>
              </a:extLst>
            </p:cNvPr>
            <p:cNvSpPr txBox="1"/>
            <p:nvPr/>
          </p:nvSpPr>
          <p:spPr>
            <a:xfrm rot="16200000">
              <a:off x="469120" y="1071244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179312-7B9E-A8D9-4069-2A2AF3BD3E97}"/>
                </a:ext>
              </a:extLst>
            </p:cNvPr>
            <p:cNvSpPr txBox="1"/>
            <p:nvPr/>
          </p:nvSpPr>
          <p:spPr>
            <a:xfrm rot="16200000">
              <a:off x="950636" y="1171545"/>
              <a:ext cx="1221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2B54B5-159D-8436-7317-84EACEEF711A}"/>
                </a:ext>
              </a:extLst>
            </p:cNvPr>
            <p:cNvSpPr txBox="1"/>
            <p:nvPr/>
          </p:nvSpPr>
          <p:spPr>
            <a:xfrm rot="16200000">
              <a:off x="1453310" y="1284357"/>
              <a:ext cx="908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50DCA6-4AA9-6B5E-0AFD-584CD1CC81D7}"/>
                </a:ext>
              </a:extLst>
            </p:cNvPr>
            <p:cNvSpPr txBox="1"/>
            <p:nvPr/>
          </p:nvSpPr>
          <p:spPr>
            <a:xfrm rot="16200000">
              <a:off x="1503410" y="1043947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204DDE-9EFA-61B2-0477-41C196B82A47}"/>
                </a:ext>
              </a:extLst>
            </p:cNvPr>
            <p:cNvSpPr txBox="1"/>
            <p:nvPr/>
          </p:nvSpPr>
          <p:spPr>
            <a:xfrm rot="16200000">
              <a:off x="1986643" y="1157897"/>
              <a:ext cx="1221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F122A9-914B-955B-7E80-F85D4EEDE68C}"/>
                </a:ext>
              </a:extLst>
            </p:cNvPr>
            <p:cNvCxnSpPr>
              <a:cxnSpLocks/>
            </p:cNvCxnSpPr>
            <p:nvPr/>
          </p:nvCxnSpPr>
          <p:spPr>
            <a:xfrm>
              <a:off x="630758" y="2690620"/>
              <a:ext cx="93712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AAE85D-5F4F-E9D8-F30C-C93A484BB513}"/>
                </a:ext>
              </a:extLst>
            </p:cNvPr>
            <p:cNvCxnSpPr>
              <a:cxnSpLocks/>
            </p:cNvCxnSpPr>
            <p:nvPr/>
          </p:nvCxnSpPr>
          <p:spPr>
            <a:xfrm>
              <a:off x="1665330" y="2690620"/>
              <a:ext cx="1070802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AD77AD-1CFC-BA33-BD2F-E0D65AED000E}"/>
                </a:ext>
              </a:extLst>
            </p:cNvPr>
            <p:cNvSpPr txBox="1"/>
            <p:nvPr/>
          </p:nvSpPr>
          <p:spPr>
            <a:xfrm>
              <a:off x="633079" y="2690620"/>
              <a:ext cx="934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Control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26A942-F2A3-5726-6C86-0090EE6AAF3E}"/>
                </a:ext>
              </a:extLst>
            </p:cNvPr>
            <p:cNvSpPr txBox="1"/>
            <p:nvPr/>
          </p:nvSpPr>
          <p:spPr>
            <a:xfrm>
              <a:off x="1722999" y="2674077"/>
              <a:ext cx="1014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CD19 KO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71E9094-AD45-B1BA-0F84-596AEEAD252F}"/>
              </a:ext>
            </a:extLst>
          </p:cNvPr>
          <p:cNvSpPr txBox="1"/>
          <p:nvPr/>
        </p:nvSpPr>
        <p:spPr>
          <a:xfrm>
            <a:off x="6391030" y="376401"/>
            <a:ext cx="2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ERK- 42,44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19643A-03B4-5191-91F8-B6467FAB4E86}"/>
              </a:ext>
            </a:extLst>
          </p:cNvPr>
          <p:cNvGrpSpPr/>
          <p:nvPr/>
        </p:nvGrpSpPr>
        <p:grpSpPr>
          <a:xfrm>
            <a:off x="6039610" y="893391"/>
            <a:ext cx="2737426" cy="2458748"/>
            <a:chOff x="9219835" y="393930"/>
            <a:chExt cx="2737426" cy="2458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B1471B7-350E-4B02-2FCE-F283709A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9835" y="507161"/>
              <a:ext cx="2737426" cy="234551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C5FE91-4E96-3BBF-930E-747119602408}"/>
                </a:ext>
              </a:extLst>
            </p:cNvPr>
            <p:cNvSpPr txBox="1"/>
            <p:nvPr/>
          </p:nvSpPr>
          <p:spPr>
            <a:xfrm rot="16200000">
              <a:off x="9249271" y="1206440"/>
              <a:ext cx="1049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BDAE5C-ECF0-5DEB-55F6-4C47CA2D3785}"/>
                </a:ext>
              </a:extLst>
            </p:cNvPr>
            <p:cNvSpPr txBox="1"/>
            <p:nvPr/>
          </p:nvSpPr>
          <p:spPr>
            <a:xfrm rot="16200000">
              <a:off x="9373440" y="1024210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6DFDC8-080D-174C-60E5-CA9C7D53C225}"/>
                </a:ext>
              </a:extLst>
            </p:cNvPr>
            <p:cNvSpPr txBox="1"/>
            <p:nvPr/>
          </p:nvSpPr>
          <p:spPr>
            <a:xfrm rot="16200000">
              <a:off x="9895900" y="1124511"/>
              <a:ext cx="1221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D7AC48-7830-2187-327B-36E3270D2D06}"/>
                </a:ext>
              </a:extLst>
            </p:cNvPr>
            <p:cNvSpPr txBox="1"/>
            <p:nvPr/>
          </p:nvSpPr>
          <p:spPr>
            <a:xfrm rot="16200000">
              <a:off x="10466814" y="1237323"/>
              <a:ext cx="908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42890F-B078-1891-2D3C-CF74C7546AED}"/>
                </a:ext>
              </a:extLst>
            </p:cNvPr>
            <p:cNvSpPr txBox="1"/>
            <p:nvPr/>
          </p:nvSpPr>
          <p:spPr>
            <a:xfrm rot="16200000">
              <a:off x="10516914" y="996913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22C50E-ADAD-3D6A-0AC8-CD78D0D36D38}"/>
                </a:ext>
              </a:extLst>
            </p:cNvPr>
            <p:cNvSpPr txBox="1"/>
            <p:nvPr/>
          </p:nvSpPr>
          <p:spPr>
            <a:xfrm rot="16200000">
              <a:off x="11027443" y="1110863"/>
              <a:ext cx="12219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81BA6A-79EC-5015-643C-08E02541282A}"/>
                </a:ext>
              </a:extLst>
            </p:cNvPr>
            <p:cNvCxnSpPr>
              <a:cxnSpLocks/>
            </p:cNvCxnSpPr>
            <p:nvPr/>
          </p:nvCxnSpPr>
          <p:spPr>
            <a:xfrm>
              <a:off x="9671558" y="2460261"/>
              <a:ext cx="937129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518072-8D7E-5D38-B791-A14A64FA409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6130" y="2462516"/>
              <a:ext cx="1070802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00F9BB-05AE-6905-845D-4ADAE6E1CE70}"/>
                </a:ext>
              </a:extLst>
            </p:cNvPr>
            <p:cNvSpPr txBox="1"/>
            <p:nvPr/>
          </p:nvSpPr>
          <p:spPr>
            <a:xfrm>
              <a:off x="9673879" y="2460261"/>
              <a:ext cx="934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Control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BA8E77-DD9B-360C-13A9-BDEBFA649839}"/>
                </a:ext>
              </a:extLst>
            </p:cNvPr>
            <p:cNvSpPr txBox="1"/>
            <p:nvPr/>
          </p:nvSpPr>
          <p:spPr>
            <a:xfrm>
              <a:off x="10762231" y="2462516"/>
              <a:ext cx="1014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CD19 KO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F4C4D4C-0CCF-4878-D2B9-6273C137A464}"/>
              </a:ext>
            </a:extLst>
          </p:cNvPr>
          <p:cNvSpPr txBox="1"/>
          <p:nvPr/>
        </p:nvSpPr>
        <p:spPr>
          <a:xfrm>
            <a:off x="9749721" y="369332"/>
            <a:ext cx="163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p-BTK- 78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3DA6A4-AC84-0028-72F5-24E9D78E9B4A}"/>
              </a:ext>
            </a:extLst>
          </p:cNvPr>
          <p:cNvGrpSpPr/>
          <p:nvPr/>
        </p:nvGrpSpPr>
        <p:grpSpPr>
          <a:xfrm>
            <a:off x="8962210" y="578081"/>
            <a:ext cx="2985843" cy="2777298"/>
            <a:chOff x="722993" y="497239"/>
            <a:chExt cx="3207952" cy="298389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A5D3DC6-CA13-F820-8332-BE390024F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993" y="959758"/>
              <a:ext cx="3207952" cy="25213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5A2CEF-3C00-185E-B24B-BEC942FF4F00}"/>
                </a:ext>
              </a:extLst>
            </p:cNvPr>
            <p:cNvSpPr txBox="1"/>
            <p:nvPr/>
          </p:nvSpPr>
          <p:spPr>
            <a:xfrm rot="16200000">
              <a:off x="913594" y="1268809"/>
              <a:ext cx="1049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F660354-CBFE-886A-34EB-06F5C3C57D56}"/>
                </a:ext>
              </a:extLst>
            </p:cNvPr>
            <p:cNvSpPr txBox="1"/>
            <p:nvPr/>
          </p:nvSpPr>
          <p:spPr>
            <a:xfrm rot="16200000">
              <a:off x="1106004" y="1100224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2C87DC-21C4-B046-692F-0244A4C51063}"/>
                </a:ext>
              </a:extLst>
            </p:cNvPr>
            <p:cNvSpPr txBox="1"/>
            <p:nvPr/>
          </p:nvSpPr>
          <p:spPr>
            <a:xfrm rot="16200000">
              <a:off x="1542688" y="1104449"/>
              <a:ext cx="1393528" cy="297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FF68B2-1AAD-5403-7E02-6627328CD20F}"/>
                </a:ext>
              </a:extLst>
            </p:cNvPr>
            <p:cNvSpPr txBox="1"/>
            <p:nvPr/>
          </p:nvSpPr>
          <p:spPr>
            <a:xfrm rot="16200000">
              <a:off x="2226673" y="1313338"/>
              <a:ext cx="908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67C0B55-DE99-D214-D085-0831C5BD31AC}"/>
                </a:ext>
              </a:extLst>
            </p:cNvPr>
            <p:cNvSpPr txBox="1"/>
            <p:nvPr/>
          </p:nvSpPr>
          <p:spPr>
            <a:xfrm rot="16200000">
              <a:off x="2399604" y="1100223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9DF803-8F64-6155-584C-D8F2A689BBAC}"/>
                </a:ext>
              </a:extLst>
            </p:cNvPr>
            <p:cNvSpPr txBox="1"/>
            <p:nvPr/>
          </p:nvSpPr>
          <p:spPr>
            <a:xfrm rot="16200000">
              <a:off x="2835682" y="1074826"/>
              <a:ext cx="1452777" cy="297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AB2090B-AFC8-CA3A-6918-1272132765A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12" y="3017385"/>
              <a:ext cx="1275842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B28019B-D46B-FBD3-AF9E-150A22FCF6DF}"/>
                </a:ext>
              </a:extLst>
            </p:cNvPr>
            <p:cNvCxnSpPr>
              <a:cxnSpLocks/>
            </p:cNvCxnSpPr>
            <p:nvPr/>
          </p:nvCxnSpPr>
          <p:spPr>
            <a:xfrm>
              <a:off x="2600072" y="3017385"/>
              <a:ext cx="1144470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C360391-48BC-4F31-7E34-DF5EEFA93396}"/>
                </a:ext>
              </a:extLst>
            </p:cNvPr>
            <p:cNvSpPr txBox="1"/>
            <p:nvPr/>
          </p:nvSpPr>
          <p:spPr>
            <a:xfrm>
              <a:off x="1304645" y="3029173"/>
              <a:ext cx="934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Control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6DCF943-7C82-97A6-6587-0D2518433544}"/>
                </a:ext>
              </a:extLst>
            </p:cNvPr>
            <p:cNvSpPr txBox="1"/>
            <p:nvPr/>
          </p:nvSpPr>
          <p:spPr>
            <a:xfrm>
              <a:off x="2696167" y="3017385"/>
              <a:ext cx="1014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CD19 KO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2F25B8D-672F-9E32-CEDC-C37BCF6BFB85}"/>
              </a:ext>
            </a:extLst>
          </p:cNvPr>
          <p:cNvSpPr txBox="1"/>
          <p:nvPr/>
        </p:nvSpPr>
        <p:spPr>
          <a:xfrm>
            <a:off x="2966771" y="3501221"/>
            <a:ext cx="184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BTK- 77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92A7E8-D116-CE12-BDA0-B0C06505298E}"/>
              </a:ext>
            </a:extLst>
          </p:cNvPr>
          <p:cNvGrpSpPr/>
          <p:nvPr/>
        </p:nvGrpSpPr>
        <p:grpSpPr>
          <a:xfrm>
            <a:off x="2379424" y="3752830"/>
            <a:ext cx="2868574" cy="2897921"/>
            <a:chOff x="5440032" y="436728"/>
            <a:chExt cx="3033718" cy="306475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18691A3-351A-44B2-31D0-3467803C2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0032" y="980773"/>
              <a:ext cx="3033718" cy="252070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2F168EF-4FFB-13E4-D0CE-2F4D8AA0370F}"/>
                </a:ext>
              </a:extLst>
            </p:cNvPr>
            <p:cNvSpPr txBox="1"/>
            <p:nvPr/>
          </p:nvSpPr>
          <p:spPr>
            <a:xfrm rot="16200000">
              <a:off x="5536287" y="1261038"/>
              <a:ext cx="1049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8FA0B02-F28D-64F9-FF28-3CE9B613ED4F}"/>
                </a:ext>
              </a:extLst>
            </p:cNvPr>
            <p:cNvSpPr txBox="1"/>
            <p:nvPr/>
          </p:nvSpPr>
          <p:spPr>
            <a:xfrm rot="16200000">
              <a:off x="5733294" y="1094472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BADC3B-83AA-421A-01B1-ECDEB9FA19EC}"/>
                </a:ext>
              </a:extLst>
            </p:cNvPr>
            <p:cNvSpPr txBox="1"/>
            <p:nvPr/>
          </p:nvSpPr>
          <p:spPr>
            <a:xfrm rot="16200000">
              <a:off x="6206940" y="1116559"/>
              <a:ext cx="1326715" cy="292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106759F-0E2B-648F-DB4D-45CAFF4D2AA6}"/>
                </a:ext>
              </a:extLst>
            </p:cNvPr>
            <p:cNvSpPr txBox="1"/>
            <p:nvPr/>
          </p:nvSpPr>
          <p:spPr>
            <a:xfrm rot="16200000">
              <a:off x="6811778" y="1263194"/>
              <a:ext cx="908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Control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574B561-526B-9CA3-7178-DE0AFAF4F6A9}"/>
                </a:ext>
              </a:extLst>
            </p:cNvPr>
            <p:cNvSpPr txBox="1"/>
            <p:nvPr/>
          </p:nvSpPr>
          <p:spPr>
            <a:xfrm rot="16200000">
              <a:off x="6930222" y="1039711"/>
              <a:ext cx="1482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Trametinib 1.0um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84FFCF0-AFC3-0FBE-57F7-66C0920016B2}"/>
                </a:ext>
              </a:extLst>
            </p:cNvPr>
            <p:cNvSpPr txBox="1"/>
            <p:nvPr/>
          </p:nvSpPr>
          <p:spPr>
            <a:xfrm rot="16200000">
              <a:off x="7377619" y="1062467"/>
              <a:ext cx="1434899" cy="292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 Ibrutinib 1.0um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15BBEBD-26F9-431B-0956-688F2E47F0B3}"/>
                </a:ext>
              </a:extLst>
            </p:cNvPr>
            <p:cNvCxnSpPr>
              <a:cxnSpLocks/>
            </p:cNvCxnSpPr>
            <p:nvPr/>
          </p:nvCxnSpPr>
          <p:spPr>
            <a:xfrm>
              <a:off x="5947139" y="3204139"/>
              <a:ext cx="1068801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22F1520-6B04-5376-3763-6829710E6E64}"/>
                </a:ext>
              </a:extLst>
            </p:cNvPr>
            <p:cNvCxnSpPr>
              <a:cxnSpLocks/>
            </p:cNvCxnSpPr>
            <p:nvPr/>
          </p:nvCxnSpPr>
          <p:spPr>
            <a:xfrm>
              <a:off x="7173542" y="3204139"/>
              <a:ext cx="1163728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D94CD1D-1896-EB68-2133-753392826E10}"/>
                </a:ext>
              </a:extLst>
            </p:cNvPr>
            <p:cNvSpPr txBox="1"/>
            <p:nvPr/>
          </p:nvSpPr>
          <p:spPr>
            <a:xfrm>
              <a:off x="5947139" y="3204139"/>
              <a:ext cx="934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Control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0E5B453-FBB8-2A47-315C-75C192BEAEE1}"/>
                </a:ext>
              </a:extLst>
            </p:cNvPr>
            <p:cNvSpPr txBox="1"/>
            <p:nvPr/>
          </p:nvSpPr>
          <p:spPr>
            <a:xfrm>
              <a:off x="7173542" y="3204139"/>
              <a:ext cx="10147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Raji CD19 KO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8D58773F-4E4C-C885-F83B-C6B4653F1109}"/>
              </a:ext>
            </a:extLst>
          </p:cNvPr>
          <p:cNvSpPr txBox="1"/>
          <p:nvPr/>
        </p:nvSpPr>
        <p:spPr>
          <a:xfrm>
            <a:off x="6903967" y="3497788"/>
            <a:ext cx="20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Actin-42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4813D5F-54C4-4259-D082-BF2AD25DA6FF}"/>
              </a:ext>
            </a:extLst>
          </p:cNvPr>
          <p:cNvGrpSpPr/>
          <p:nvPr/>
        </p:nvGrpSpPr>
        <p:grpSpPr>
          <a:xfrm>
            <a:off x="6396473" y="3995056"/>
            <a:ext cx="2868574" cy="2655695"/>
            <a:chOff x="6396473" y="3995056"/>
            <a:chExt cx="2868574" cy="265569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96A748E-ACC6-4BEC-AA94-52CF7D01C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6473" y="4193406"/>
              <a:ext cx="2868574" cy="2457345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CC3DAB7-6963-C9E4-20E6-4BFCDF42AF14}"/>
                </a:ext>
              </a:extLst>
            </p:cNvPr>
            <p:cNvGrpSpPr/>
            <p:nvPr/>
          </p:nvGrpSpPr>
          <p:grpSpPr>
            <a:xfrm>
              <a:off x="6763573" y="3995056"/>
              <a:ext cx="2164536" cy="1526902"/>
              <a:chOff x="2283186" y="296249"/>
              <a:chExt cx="2740744" cy="193336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A29C0696-6F27-AD3E-0FC8-8D6CEB4D9540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127B99E-E5E4-C2A8-21A7-1AD5E69CB4C6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F356404-7A0C-A23B-9BB0-98D3E981E3E5}"/>
                  </a:ext>
                </a:extLst>
              </p:cNvPr>
              <p:cNvSpPr txBox="1"/>
              <p:nvPr/>
            </p:nvSpPr>
            <p:spPr>
              <a:xfrm rot="16200000">
                <a:off x="2559771" y="1210606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0912750-02B5-C3BE-7FCB-5B142E608232}"/>
                  </a:ext>
                </a:extLst>
              </p:cNvPr>
              <p:cNvSpPr txBox="1"/>
              <p:nvPr/>
            </p:nvSpPr>
            <p:spPr>
              <a:xfrm rot="16200000">
                <a:off x="3383976" y="1498980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E6623EE-D444-9407-125E-05E03C0F53CF}"/>
                  </a:ext>
                </a:extLst>
              </p:cNvPr>
              <p:cNvSpPr txBox="1"/>
              <p:nvPr/>
            </p:nvSpPr>
            <p:spPr>
              <a:xfrm rot="16200000">
                <a:off x="3441891" y="1124134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58C3D60-F2F9-AA38-8E3A-7527669ADE11}"/>
                  </a:ext>
                </a:extLst>
              </p:cNvPr>
              <p:cNvSpPr txBox="1"/>
              <p:nvPr/>
            </p:nvSpPr>
            <p:spPr>
              <a:xfrm rot="16200000">
                <a:off x="3955435" y="1102334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2E687C-BC3E-1053-06E4-E896FED559E6}"/>
                </a:ext>
              </a:extLst>
            </p:cNvPr>
            <p:cNvCxnSpPr>
              <a:cxnSpLocks/>
            </p:cNvCxnSpPr>
            <p:nvPr/>
          </p:nvCxnSpPr>
          <p:spPr>
            <a:xfrm>
              <a:off x="6746672" y="5802519"/>
              <a:ext cx="1101208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48FB1C4-1803-9812-6878-9902C566A147}"/>
                </a:ext>
              </a:extLst>
            </p:cNvPr>
            <p:cNvCxnSpPr>
              <a:cxnSpLocks/>
            </p:cNvCxnSpPr>
            <p:nvPr/>
          </p:nvCxnSpPr>
          <p:spPr>
            <a:xfrm>
              <a:off x="7929951" y="5807930"/>
              <a:ext cx="928220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CCD338A-2A8D-92D7-7361-79216EA801FC}"/>
                </a:ext>
              </a:extLst>
            </p:cNvPr>
            <p:cNvSpPr txBox="1"/>
            <p:nvPr/>
          </p:nvSpPr>
          <p:spPr>
            <a:xfrm>
              <a:off x="6742863" y="5836370"/>
              <a:ext cx="1101208" cy="285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Raji Control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B54733B-7286-4159-A6B3-B85E69EB6AF7}"/>
                </a:ext>
              </a:extLst>
            </p:cNvPr>
            <p:cNvSpPr txBox="1"/>
            <p:nvPr/>
          </p:nvSpPr>
          <p:spPr>
            <a:xfrm>
              <a:off x="7844070" y="5836370"/>
              <a:ext cx="1117223" cy="285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Raji CD19 KO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72A8C6-F891-8F7D-B50C-A805DBA403CF}"/>
              </a:ext>
            </a:extLst>
          </p:cNvPr>
          <p:cNvSpPr/>
          <p:nvPr/>
        </p:nvSpPr>
        <p:spPr>
          <a:xfrm>
            <a:off x="634744" y="1849253"/>
            <a:ext cx="2230782" cy="27868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37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37B74-A078-C0BF-3D09-472793842D05}"/>
              </a:ext>
            </a:extLst>
          </p:cNvPr>
          <p:cNvSpPr txBox="1"/>
          <p:nvPr/>
        </p:nvSpPr>
        <p:spPr>
          <a:xfrm>
            <a:off x="417444" y="0"/>
            <a:ext cx="13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5B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1DB5D-4D8D-E52E-508C-7219F8A9FA42}"/>
              </a:ext>
            </a:extLst>
          </p:cNvPr>
          <p:cNvSpPr txBox="1"/>
          <p:nvPr/>
        </p:nvSpPr>
        <p:spPr>
          <a:xfrm>
            <a:off x="1438921" y="33051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CD19- 95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B0EB7C-D7DB-9406-17BB-105F749414C5}"/>
              </a:ext>
            </a:extLst>
          </p:cNvPr>
          <p:cNvGrpSpPr/>
          <p:nvPr/>
        </p:nvGrpSpPr>
        <p:grpSpPr>
          <a:xfrm>
            <a:off x="548091" y="415750"/>
            <a:ext cx="3248728" cy="2890194"/>
            <a:chOff x="821934" y="202321"/>
            <a:chExt cx="3248728" cy="2890194"/>
          </a:xfrm>
        </p:grpSpPr>
        <p:pic>
          <p:nvPicPr>
            <p:cNvPr id="5" name="Picture 4" descr="A picture containing text, screenshot&#10;&#10;Description automatically generated">
              <a:extLst>
                <a:ext uri="{FF2B5EF4-FFF2-40B4-BE49-F238E27FC236}">
                  <a16:creationId xmlns:a16="http://schemas.microsoft.com/office/drawing/2014/main" id="{53C770D8-D724-CA9F-1710-4A9FD62D7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854" t="28752" r="25522" b="28708"/>
            <a:stretch/>
          </p:blipFill>
          <p:spPr>
            <a:xfrm>
              <a:off x="821934" y="1017142"/>
              <a:ext cx="3248728" cy="207537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99072C-2707-129E-71A4-C01A39F2CB1B}"/>
                </a:ext>
              </a:extLst>
            </p:cNvPr>
            <p:cNvGrpSpPr/>
            <p:nvPr/>
          </p:nvGrpSpPr>
          <p:grpSpPr>
            <a:xfrm>
              <a:off x="1256553" y="2308496"/>
              <a:ext cx="2695187" cy="277814"/>
              <a:chOff x="1414476" y="2347779"/>
              <a:chExt cx="2695187" cy="27781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36718F5-9B04-F41C-AA19-DB4D237D68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4476" y="2347779"/>
                <a:ext cx="127683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6E8196-2946-CF7F-18AA-6B79C669D95B}"/>
                  </a:ext>
                </a:extLst>
              </p:cNvPr>
              <p:cNvSpPr txBox="1"/>
              <p:nvPr/>
            </p:nvSpPr>
            <p:spPr>
              <a:xfrm>
                <a:off x="1414476" y="2348594"/>
                <a:ext cx="1180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Nalm6-Parental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BABEE7-0C61-DD15-136A-0CF184552FBB}"/>
                  </a:ext>
                </a:extLst>
              </p:cNvPr>
              <p:cNvSpPr txBox="1"/>
              <p:nvPr/>
            </p:nvSpPr>
            <p:spPr>
              <a:xfrm>
                <a:off x="2833383" y="2348594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Nalm6-Resistant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2BEA7D8-8369-BC62-7B1E-85F87EC2D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2911" y="2347779"/>
                <a:ext cx="1286752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5E1691-A51A-869B-B948-1C03DF9A717C}"/>
                </a:ext>
              </a:extLst>
            </p:cNvPr>
            <p:cNvGrpSpPr/>
            <p:nvPr/>
          </p:nvGrpSpPr>
          <p:grpSpPr>
            <a:xfrm>
              <a:off x="1435024" y="202321"/>
              <a:ext cx="2222256" cy="1526210"/>
              <a:chOff x="2283186" y="296249"/>
              <a:chExt cx="2813829" cy="19324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3BC7A5-4CE8-C0B6-4D64-77633A97D65A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02FDD9-E9DB-4FAA-4286-57586373554C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9B7185-B3F3-38C2-2ADA-10011592CF63}"/>
                  </a:ext>
                </a:extLst>
              </p:cNvPr>
              <p:cNvSpPr txBox="1"/>
              <p:nvPr/>
            </p:nvSpPr>
            <p:spPr>
              <a:xfrm rot="16200000">
                <a:off x="2613350" y="1220230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3D54B6-56D6-140D-C089-A5C8FC753BE8}"/>
                  </a:ext>
                </a:extLst>
              </p:cNvPr>
              <p:cNvSpPr txBox="1"/>
              <p:nvPr/>
            </p:nvSpPr>
            <p:spPr>
              <a:xfrm rot="16200000">
                <a:off x="3447996" y="1516763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AFFF8-004A-D610-49B6-79FBC46AE2F7}"/>
                  </a:ext>
                </a:extLst>
              </p:cNvPr>
              <p:cNvSpPr txBox="1"/>
              <p:nvPr/>
            </p:nvSpPr>
            <p:spPr>
              <a:xfrm rot="16200000">
                <a:off x="3507458" y="1103507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47316A-FCBB-3E6C-594A-0FE4CD56A082}"/>
                  </a:ext>
                </a:extLst>
              </p:cNvPr>
              <p:cNvSpPr txBox="1"/>
              <p:nvPr/>
            </p:nvSpPr>
            <p:spPr>
              <a:xfrm rot="16200000">
                <a:off x="4028520" y="1101910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1FCF057-49B5-AD8C-9020-9588C5CB5826}"/>
              </a:ext>
            </a:extLst>
          </p:cNvPr>
          <p:cNvSpPr txBox="1"/>
          <p:nvPr/>
        </p:nvSpPr>
        <p:spPr>
          <a:xfrm>
            <a:off x="5078621" y="328044"/>
            <a:ext cx="181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p-ERK- 42,44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C51586-0507-3EF5-F762-B3F3051EEDB7}"/>
              </a:ext>
            </a:extLst>
          </p:cNvPr>
          <p:cNvGrpSpPr/>
          <p:nvPr/>
        </p:nvGrpSpPr>
        <p:grpSpPr>
          <a:xfrm>
            <a:off x="4522376" y="791979"/>
            <a:ext cx="2953590" cy="2596463"/>
            <a:chOff x="5092172" y="832535"/>
            <a:chExt cx="2953590" cy="259646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89A88D-8E67-501B-8D8E-A1DC27DDD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23614" t="25075" r="30576" b="33930"/>
            <a:stretch/>
          </p:blipFill>
          <p:spPr>
            <a:xfrm>
              <a:off x="5092172" y="1192088"/>
              <a:ext cx="2953590" cy="223691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DA9D4D8-17EE-7FEB-D95F-1FD101DB8048}"/>
                </a:ext>
              </a:extLst>
            </p:cNvPr>
            <p:cNvGrpSpPr/>
            <p:nvPr/>
          </p:nvGrpSpPr>
          <p:grpSpPr>
            <a:xfrm>
              <a:off x="5472482" y="2769537"/>
              <a:ext cx="2532078" cy="284014"/>
              <a:chOff x="1489388" y="2347779"/>
              <a:chExt cx="2532078" cy="2840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C161D4-2606-97D7-F295-8D7F53A5A4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9388" y="2347779"/>
                <a:ext cx="120192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143554A-D572-8C98-F4E3-8DB612F3BAC6}"/>
                  </a:ext>
                </a:extLst>
              </p:cNvPr>
              <p:cNvSpPr txBox="1"/>
              <p:nvPr/>
            </p:nvSpPr>
            <p:spPr>
              <a:xfrm>
                <a:off x="1489388" y="2354794"/>
                <a:ext cx="1180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Nalm6-Parental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E1E5E20-7F59-983F-5BEE-DDD8DD1BED6C}"/>
                  </a:ext>
                </a:extLst>
              </p:cNvPr>
              <p:cNvSpPr txBox="1"/>
              <p:nvPr/>
            </p:nvSpPr>
            <p:spPr>
              <a:xfrm>
                <a:off x="2790488" y="2354794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Nalm6-Resistant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1FFFBC5-581A-1F88-281B-4043248A2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2911" y="2347779"/>
                <a:ext cx="111537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931BCE-9214-15E3-3AC9-76539555340B}"/>
                </a:ext>
              </a:extLst>
            </p:cNvPr>
            <p:cNvGrpSpPr/>
            <p:nvPr/>
          </p:nvGrpSpPr>
          <p:grpSpPr>
            <a:xfrm>
              <a:off x="5518295" y="832535"/>
              <a:ext cx="2263352" cy="1526210"/>
              <a:chOff x="2283186" y="296249"/>
              <a:chExt cx="2865865" cy="193249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8212AE-8398-C575-1D19-B175ED39CF2E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FEFCF0-A6F3-81B2-8ACD-F83C8432F777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9DCA67-FE9E-1A5E-A601-01E83E6A5AED}"/>
                  </a:ext>
                </a:extLst>
              </p:cNvPr>
              <p:cNvSpPr txBox="1"/>
              <p:nvPr/>
            </p:nvSpPr>
            <p:spPr>
              <a:xfrm rot="16200000">
                <a:off x="2613350" y="1220230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463C720-411D-06F4-D856-BBF714BD972D}"/>
                  </a:ext>
                </a:extLst>
              </p:cNvPr>
              <p:cNvSpPr txBox="1"/>
              <p:nvPr/>
            </p:nvSpPr>
            <p:spPr>
              <a:xfrm rot="16200000">
                <a:off x="3447996" y="1516763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3AC549-A718-4AD0-2666-7105B65F7BF0}"/>
                  </a:ext>
                </a:extLst>
              </p:cNvPr>
              <p:cNvSpPr txBox="1"/>
              <p:nvPr/>
            </p:nvSpPr>
            <p:spPr>
              <a:xfrm rot="16200000">
                <a:off x="3546485" y="1103507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BB9E8D-1CE7-024E-B122-94B64F560945}"/>
                  </a:ext>
                </a:extLst>
              </p:cNvPr>
              <p:cNvSpPr txBox="1"/>
              <p:nvPr/>
            </p:nvSpPr>
            <p:spPr>
              <a:xfrm rot="16200000">
                <a:off x="4080556" y="1101910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225C5F-5A29-6DED-4109-BFF850118FE7}"/>
              </a:ext>
            </a:extLst>
          </p:cNvPr>
          <p:cNvGrpSpPr/>
          <p:nvPr/>
        </p:nvGrpSpPr>
        <p:grpSpPr>
          <a:xfrm>
            <a:off x="8271651" y="754819"/>
            <a:ext cx="2826416" cy="2587744"/>
            <a:chOff x="8426072" y="848502"/>
            <a:chExt cx="2826416" cy="258774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6F5039-6376-AE4D-EC43-DF39B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6072" y="1199336"/>
              <a:ext cx="2781023" cy="223691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8AA6E22-5190-27F3-BFB8-4845BAB46615}"/>
                </a:ext>
              </a:extLst>
            </p:cNvPr>
            <p:cNvGrpSpPr/>
            <p:nvPr/>
          </p:nvGrpSpPr>
          <p:grpSpPr>
            <a:xfrm>
              <a:off x="8837988" y="2658121"/>
              <a:ext cx="2414500" cy="284014"/>
              <a:chOff x="1489388" y="2347779"/>
              <a:chExt cx="2414500" cy="28401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67125B8-A3AD-C59B-EE03-0A9CE96153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9388" y="2347779"/>
                <a:ext cx="120192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8D39CA6-3B11-C779-0D26-69AF3D2A3E2D}"/>
                  </a:ext>
                </a:extLst>
              </p:cNvPr>
              <p:cNvSpPr txBox="1"/>
              <p:nvPr/>
            </p:nvSpPr>
            <p:spPr>
              <a:xfrm>
                <a:off x="1489388" y="2354794"/>
                <a:ext cx="1180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Nalm6-Parental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1018B90-6AC6-4213-66B8-431131A1A291}"/>
                  </a:ext>
                </a:extLst>
              </p:cNvPr>
              <p:cNvSpPr txBox="1"/>
              <p:nvPr/>
            </p:nvSpPr>
            <p:spPr>
              <a:xfrm>
                <a:off x="2672910" y="2354794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Nalm6-Resistant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9920411-1CB1-51C9-0864-B625EA1ED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4929" y="2351505"/>
                <a:ext cx="111537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52580A4-BBBA-A644-AE5C-329A2301BBB4}"/>
                </a:ext>
              </a:extLst>
            </p:cNvPr>
            <p:cNvGrpSpPr/>
            <p:nvPr/>
          </p:nvGrpSpPr>
          <p:grpSpPr>
            <a:xfrm>
              <a:off x="8886828" y="848502"/>
              <a:ext cx="2263352" cy="1526210"/>
              <a:chOff x="2283186" y="296249"/>
              <a:chExt cx="2865865" cy="1932493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E214446-D901-20AB-D8CD-5E93847EC91B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FCB2193-3715-D3CA-DCF6-02AC054138D9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388A2F-F230-15CB-EC33-19433179547A}"/>
                  </a:ext>
                </a:extLst>
              </p:cNvPr>
              <p:cNvSpPr txBox="1"/>
              <p:nvPr/>
            </p:nvSpPr>
            <p:spPr>
              <a:xfrm rot="16200000">
                <a:off x="2613350" y="1220230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BB2DB6A-3115-727D-0817-32C2ECBDB462}"/>
                  </a:ext>
                </a:extLst>
              </p:cNvPr>
              <p:cNvSpPr txBox="1"/>
              <p:nvPr/>
            </p:nvSpPr>
            <p:spPr>
              <a:xfrm rot="16200000">
                <a:off x="3447996" y="1516763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DA91C30-C25E-DE45-E180-59697B455157}"/>
                  </a:ext>
                </a:extLst>
              </p:cNvPr>
              <p:cNvSpPr txBox="1"/>
              <p:nvPr/>
            </p:nvSpPr>
            <p:spPr>
              <a:xfrm rot="16200000">
                <a:off x="3546485" y="1103507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C4B9AE-7F57-F259-A83A-A87B974919B4}"/>
                  </a:ext>
                </a:extLst>
              </p:cNvPr>
              <p:cNvSpPr txBox="1"/>
              <p:nvPr/>
            </p:nvSpPr>
            <p:spPr>
              <a:xfrm rot="16200000">
                <a:off x="4080556" y="1101910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5DA128A-22EE-BC41-0C8B-CF72EF3BFD51}"/>
              </a:ext>
            </a:extLst>
          </p:cNvPr>
          <p:cNvSpPr txBox="1"/>
          <p:nvPr/>
        </p:nvSpPr>
        <p:spPr>
          <a:xfrm>
            <a:off x="8462275" y="331594"/>
            <a:ext cx="2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ERK- 42,44 </a:t>
            </a:r>
            <a:r>
              <a:rPr lang="en-US" b="1" dirty="0" err="1"/>
              <a:t>kDa</a:t>
            </a:r>
            <a:endParaRPr lang="en-US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FF59A1-352C-411C-BE79-3C4E3624894B}"/>
              </a:ext>
            </a:extLst>
          </p:cNvPr>
          <p:cNvSpPr txBox="1"/>
          <p:nvPr/>
        </p:nvSpPr>
        <p:spPr>
          <a:xfrm>
            <a:off x="1347440" y="3490627"/>
            <a:ext cx="163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p-BTK- 78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8E6EFC-04D9-ABE8-90AF-524F2CAB42BC}"/>
              </a:ext>
            </a:extLst>
          </p:cNvPr>
          <p:cNvGrpSpPr/>
          <p:nvPr/>
        </p:nvGrpSpPr>
        <p:grpSpPr>
          <a:xfrm>
            <a:off x="620724" y="3638754"/>
            <a:ext cx="3057173" cy="3078013"/>
            <a:chOff x="1004798" y="3190574"/>
            <a:chExt cx="3057173" cy="307801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6D04EFF-9B63-0FA7-F1F7-98F8980B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798" y="3765486"/>
              <a:ext cx="3057173" cy="2503101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EB828A7-0BB0-9B2B-57DF-861FE284ED34}"/>
                </a:ext>
              </a:extLst>
            </p:cNvPr>
            <p:cNvGrpSpPr/>
            <p:nvPr/>
          </p:nvGrpSpPr>
          <p:grpSpPr>
            <a:xfrm>
              <a:off x="1460758" y="5441331"/>
              <a:ext cx="2532078" cy="284014"/>
              <a:chOff x="1489388" y="2347779"/>
              <a:chExt cx="2532078" cy="284014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7BC0BB9-AEA3-C3B5-9BBD-1BEC345C4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9388" y="2347779"/>
                <a:ext cx="120192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BADA90E-107A-668D-3B84-141D9C92D9B1}"/>
                  </a:ext>
                </a:extLst>
              </p:cNvPr>
              <p:cNvSpPr txBox="1"/>
              <p:nvPr/>
            </p:nvSpPr>
            <p:spPr>
              <a:xfrm>
                <a:off x="1489388" y="2354794"/>
                <a:ext cx="1180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Nalm6-Parental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D04DD67-4027-5AFE-A4CA-4BC8DD043DE1}"/>
                  </a:ext>
                </a:extLst>
              </p:cNvPr>
              <p:cNvSpPr txBox="1"/>
              <p:nvPr/>
            </p:nvSpPr>
            <p:spPr>
              <a:xfrm>
                <a:off x="2790488" y="2354794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Nalm6-Resistant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11DE094-B686-0019-5760-73393F898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2911" y="2347779"/>
                <a:ext cx="111537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47799D4-9479-1C32-446A-98ED760DC6D6}"/>
                </a:ext>
              </a:extLst>
            </p:cNvPr>
            <p:cNvGrpSpPr/>
            <p:nvPr/>
          </p:nvGrpSpPr>
          <p:grpSpPr>
            <a:xfrm>
              <a:off x="1595154" y="3190574"/>
              <a:ext cx="2263352" cy="1526210"/>
              <a:chOff x="2283186" y="296249"/>
              <a:chExt cx="2865865" cy="193249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D6EF534-904A-2B54-716D-1D524F992B00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F251BD3-7B8E-B99E-A68A-00310FD12CAF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73A5637-FF6B-0995-161B-E967745EF3AF}"/>
                  </a:ext>
                </a:extLst>
              </p:cNvPr>
              <p:cNvSpPr txBox="1"/>
              <p:nvPr/>
            </p:nvSpPr>
            <p:spPr>
              <a:xfrm rot="16200000">
                <a:off x="2613350" y="1220230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FF68B68-6D7A-3A95-9F18-632214735005}"/>
                  </a:ext>
                </a:extLst>
              </p:cNvPr>
              <p:cNvSpPr txBox="1"/>
              <p:nvPr/>
            </p:nvSpPr>
            <p:spPr>
              <a:xfrm rot="16200000">
                <a:off x="3447996" y="1516763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99D7687-B314-B0DA-4699-60FCDCF2D4AF}"/>
                  </a:ext>
                </a:extLst>
              </p:cNvPr>
              <p:cNvSpPr txBox="1"/>
              <p:nvPr/>
            </p:nvSpPr>
            <p:spPr>
              <a:xfrm rot="16200000">
                <a:off x="3546485" y="1103507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D1CFECB-64AC-A904-BB69-BDA300002CDF}"/>
                  </a:ext>
                </a:extLst>
              </p:cNvPr>
              <p:cNvSpPr txBox="1"/>
              <p:nvPr/>
            </p:nvSpPr>
            <p:spPr>
              <a:xfrm rot="16200000">
                <a:off x="4080556" y="1101910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46932CA-FD72-33F9-8BAB-DE6C35FD0DC1}"/>
              </a:ext>
            </a:extLst>
          </p:cNvPr>
          <p:cNvSpPr txBox="1"/>
          <p:nvPr/>
        </p:nvSpPr>
        <p:spPr>
          <a:xfrm>
            <a:off x="5096885" y="3501704"/>
            <a:ext cx="184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BTK- 77 </a:t>
            </a:r>
            <a:r>
              <a:rPr lang="en-US" b="1" dirty="0" err="1"/>
              <a:t>kDa</a:t>
            </a:r>
            <a:endParaRPr lang="en-US" b="1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56EBE69-C1E8-272C-538B-23FF2A5DDEAA}"/>
              </a:ext>
            </a:extLst>
          </p:cNvPr>
          <p:cNvGrpSpPr/>
          <p:nvPr/>
        </p:nvGrpSpPr>
        <p:grpSpPr>
          <a:xfrm>
            <a:off x="4073277" y="3761997"/>
            <a:ext cx="3770152" cy="2923843"/>
            <a:chOff x="4073277" y="3761997"/>
            <a:chExt cx="3770152" cy="292384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C275EA4-D931-8149-359D-C9086F66D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710" t="-13" b="-218"/>
            <a:stretch/>
          </p:blipFill>
          <p:spPr>
            <a:xfrm>
              <a:off x="4073277" y="4244591"/>
              <a:ext cx="3770152" cy="2441249"/>
            </a:xfrm>
            <a:prstGeom prst="rect">
              <a:avLst/>
            </a:prstGeom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7967BB4-BF87-E7A1-8702-029F1C513AF3}"/>
                </a:ext>
              </a:extLst>
            </p:cNvPr>
            <p:cNvGrpSpPr/>
            <p:nvPr/>
          </p:nvGrpSpPr>
          <p:grpSpPr>
            <a:xfrm>
              <a:off x="4608683" y="5611025"/>
              <a:ext cx="2991846" cy="284014"/>
              <a:chOff x="1489388" y="2347779"/>
              <a:chExt cx="2532078" cy="284014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D640359-AAA8-45C5-96EF-AC9E9C6B9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9388" y="2347779"/>
                <a:ext cx="120192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F604FD8-E3F4-6765-47D5-31CAA1B7F986}"/>
                  </a:ext>
                </a:extLst>
              </p:cNvPr>
              <p:cNvSpPr txBox="1"/>
              <p:nvPr/>
            </p:nvSpPr>
            <p:spPr>
              <a:xfrm>
                <a:off x="1489388" y="2354794"/>
                <a:ext cx="1180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Nalm6-Parental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904832C-DDAF-23A9-586B-06C838486BEF}"/>
                  </a:ext>
                </a:extLst>
              </p:cNvPr>
              <p:cNvSpPr txBox="1"/>
              <p:nvPr/>
            </p:nvSpPr>
            <p:spPr>
              <a:xfrm>
                <a:off x="2790488" y="2354794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Nalm6-Resistant</a:t>
                </a: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195EF9F-9AA3-0977-FFAB-E07156D7F5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2911" y="2347779"/>
                <a:ext cx="111537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3F0742-0DB9-46AF-8313-1E0429217DFF}"/>
                </a:ext>
              </a:extLst>
            </p:cNvPr>
            <p:cNvGrpSpPr/>
            <p:nvPr/>
          </p:nvGrpSpPr>
          <p:grpSpPr>
            <a:xfrm>
              <a:off x="4773316" y="3761997"/>
              <a:ext cx="2739034" cy="1526210"/>
              <a:chOff x="2283186" y="296249"/>
              <a:chExt cx="2996332" cy="1932493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6474C4A-7616-9006-3C11-36914448B6A6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ECB1464-007C-CEE6-3F70-BF0D9E238E50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19DC195-3854-7015-ECBB-A75419B9A901}"/>
                  </a:ext>
                </a:extLst>
              </p:cNvPr>
              <p:cNvSpPr txBox="1"/>
              <p:nvPr/>
            </p:nvSpPr>
            <p:spPr>
              <a:xfrm rot="16200000">
                <a:off x="2613350" y="1220230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4F877E7-CF1E-2898-5414-98BC185F7D17}"/>
                  </a:ext>
                </a:extLst>
              </p:cNvPr>
              <p:cNvSpPr txBox="1"/>
              <p:nvPr/>
            </p:nvSpPr>
            <p:spPr>
              <a:xfrm rot="16200000">
                <a:off x="3545850" y="1516763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472816-0870-0488-4D70-1A5B0D056A2D}"/>
                  </a:ext>
                </a:extLst>
              </p:cNvPr>
              <p:cNvSpPr txBox="1"/>
              <p:nvPr/>
            </p:nvSpPr>
            <p:spPr>
              <a:xfrm rot="16200000">
                <a:off x="3622593" y="1103507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CC81FE0-6102-5BBB-6757-D710A352FF2E}"/>
                  </a:ext>
                </a:extLst>
              </p:cNvPr>
              <p:cNvSpPr txBox="1"/>
              <p:nvPr/>
            </p:nvSpPr>
            <p:spPr>
              <a:xfrm rot="16200000">
                <a:off x="4211023" y="1101910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749D7EF-C577-1B95-F372-7232B7FB540A}"/>
              </a:ext>
            </a:extLst>
          </p:cNvPr>
          <p:cNvGrpSpPr/>
          <p:nvPr/>
        </p:nvGrpSpPr>
        <p:grpSpPr>
          <a:xfrm>
            <a:off x="8135325" y="3965135"/>
            <a:ext cx="3457516" cy="2710243"/>
            <a:chOff x="8135325" y="3965135"/>
            <a:chExt cx="3457516" cy="2710243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ACBECC4-C2AB-54D3-FB00-DFB80977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5325" y="4234129"/>
              <a:ext cx="3457516" cy="2441249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DB0E207-CE4B-12A3-0E78-76BA090FDA6C}"/>
                </a:ext>
              </a:extLst>
            </p:cNvPr>
            <p:cNvGrpSpPr/>
            <p:nvPr/>
          </p:nvGrpSpPr>
          <p:grpSpPr>
            <a:xfrm>
              <a:off x="8627534" y="5844153"/>
              <a:ext cx="2860434" cy="284014"/>
              <a:chOff x="1489388" y="2347779"/>
              <a:chExt cx="2532078" cy="28401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9FD70AD-7052-36D1-4203-0A94A38BE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9388" y="2347779"/>
                <a:ext cx="120192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6ADECCB-DEBD-929A-9FFF-72944B9B3D0A}"/>
                  </a:ext>
                </a:extLst>
              </p:cNvPr>
              <p:cNvSpPr txBox="1"/>
              <p:nvPr/>
            </p:nvSpPr>
            <p:spPr>
              <a:xfrm>
                <a:off x="1489388" y="2354794"/>
                <a:ext cx="1180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Nalm6-Parental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DF14B30-319B-4F98-1950-3766F96C3499}"/>
                  </a:ext>
                </a:extLst>
              </p:cNvPr>
              <p:cNvSpPr txBox="1"/>
              <p:nvPr/>
            </p:nvSpPr>
            <p:spPr>
              <a:xfrm>
                <a:off x="2790488" y="2354794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Nalm6-Resistant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8A70A917-ECD9-A8C5-E978-5AECF1A02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2911" y="2347779"/>
                <a:ext cx="1115370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648CA54-A1D1-2548-F5DD-23E3F2746680}"/>
                </a:ext>
              </a:extLst>
            </p:cNvPr>
            <p:cNvGrpSpPr/>
            <p:nvPr/>
          </p:nvGrpSpPr>
          <p:grpSpPr>
            <a:xfrm>
              <a:off x="8818929" y="3965135"/>
              <a:ext cx="2556860" cy="1526210"/>
              <a:chOff x="2283186" y="296249"/>
              <a:chExt cx="2865865" cy="1932493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221767A-95DC-E4E0-1953-930DC8294176}"/>
                  </a:ext>
                </a:extLst>
              </p:cNvPr>
              <p:cNvSpPr txBox="1"/>
              <p:nvPr/>
            </p:nvSpPr>
            <p:spPr>
              <a:xfrm rot="16200000">
                <a:off x="1896780" y="1488928"/>
                <a:ext cx="1049812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42D7F6A-D60A-8E0A-58AF-B8C697032950}"/>
                  </a:ext>
                </a:extLst>
              </p:cNvPr>
              <p:cNvSpPr txBox="1"/>
              <p:nvPr/>
            </p:nvSpPr>
            <p:spPr>
              <a:xfrm rot="16200000">
                <a:off x="1948411" y="1081693"/>
                <a:ext cx="1932493" cy="36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A3915C66-27AF-F887-956B-09926D57C306}"/>
                  </a:ext>
                </a:extLst>
              </p:cNvPr>
              <p:cNvSpPr txBox="1"/>
              <p:nvPr/>
            </p:nvSpPr>
            <p:spPr>
              <a:xfrm rot="16200000">
                <a:off x="2613350" y="1220230"/>
                <a:ext cx="1612463" cy="35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ED0491B-AFA1-2F9C-974F-0A6D413DE0CC}"/>
                  </a:ext>
                </a:extLst>
              </p:cNvPr>
              <p:cNvSpPr txBox="1"/>
              <p:nvPr/>
            </p:nvSpPr>
            <p:spPr>
              <a:xfrm rot="16200000">
                <a:off x="3447996" y="1516763"/>
                <a:ext cx="908076" cy="27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Control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7052016-3DB5-2728-705C-BCD982D96459}"/>
                  </a:ext>
                </a:extLst>
              </p:cNvPr>
              <p:cNvSpPr txBox="1"/>
              <p:nvPr/>
            </p:nvSpPr>
            <p:spPr>
              <a:xfrm rot="16200000">
                <a:off x="3524204" y="1103507"/>
                <a:ext cx="1851708" cy="35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Trametinib 1.0um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A87D0A3-706E-C9C5-97A1-F9E4CE7BD684}"/>
                  </a:ext>
                </a:extLst>
              </p:cNvPr>
              <p:cNvSpPr txBox="1"/>
              <p:nvPr/>
            </p:nvSpPr>
            <p:spPr>
              <a:xfrm rot="16200000">
                <a:off x="4080556" y="1101910"/>
                <a:ext cx="1775386" cy="361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 Ibrutinib 1.0um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C31F689A-6878-5EB5-6B24-0917EF366993}"/>
              </a:ext>
            </a:extLst>
          </p:cNvPr>
          <p:cNvSpPr txBox="1"/>
          <p:nvPr/>
        </p:nvSpPr>
        <p:spPr>
          <a:xfrm>
            <a:off x="8994431" y="3490627"/>
            <a:ext cx="20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Actin-42 </a:t>
            </a:r>
            <a:r>
              <a:rPr lang="en-US" b="1" dirty="0" err="1"/>
              <a:t>kDa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7806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252</Words>
  <Application>Microsoft Macintosh PowerPoint</Application>
  <PresentationFormat>Widescreen</PresentationFormat>
  <Paragraphs>110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Aminov</dc:creator>
  <cp:lastModifiedBy>Sarah Aminov</cp:lastModifiedBy>
  <cp:revision>6</cp:revision>
  <dcterms:created xsi:type="dcterms:W3CDTF">2023-08-29T17:36:07Z</dcterms:created>
  <dcterms:modified xsi:type="dcterms:W3CDTF">2023-08-29T19:14:32Z</dcterms:modified>
</cp:coreProperties>
</file>