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5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080B3-7CAF-A0B5-C1CE-E7F620F804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F7F2A5-0172-2963-8DA9-C2E5A878C2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86F720-5B66-8A94-1928-F6B5920AB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2453-6E89-4EF0-81A9-BAD87DE64965}" type="datetimeFigureOut">
              <a:rPr lang="en-US" smtClean="0"/>
              <a:t>8/24/26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89328D-5C77-C88F-99E7-0B6CC0190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8AD20-D938-1126-D23D-180BD17FF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A582-EB45-4F73-ABAB-85FE92936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809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E552E-B621-20F8-2028-C6B8E1745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51E6E-0592-8E09-2C3D-8AE6BDF5D0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56645-BA89-C306-41B5-E06601032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2453-6E89-4EF0-81A9-BAD87DE64965}" type="datetimeFigureOut">
              <a:rPr lang="en-US" smtClean="0"/>
              <a:t>8/24/26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415D8-4582-6E07-42B4-7CEF56A1B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7960D-D037-54D5-F7EC-10ADAEE29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A582-EB45-4F73-ABAB-85FE92936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023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029564-0195-999A-8AF1-ECA8C5ADA5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E5EBAC-0FF8-C22E-F925-B605960C30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3F1B95-C45A-89E5-F38D-E76B9D204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2453-6E89-4EF0-81A9-BAD87DE64965}" type="datetimeFigureOut">
              <a:rPr lang="en-US" smtClean="0"/>
              <a:t>8/24/26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B86EC2-A53F-7CFB-59C9-E04109FA6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17F49B-721F-0A1D-4CFC-9BC9ABD02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A582-EB45-4F73-ABAB-85FE92936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692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7AABF-6EDE-DE88-C644-78095529F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06385-D887-B0EB-1AC3-2FF3CEE7FA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F6BDA-A157-D8AF-74E5-36F7C90A8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2453-6E89-4EF0-81A9-BAD87DE64965}" type="datetimeFigureOut">
              <a:rPr lang="en-US" smtClean="0"/>
              <a:t>8/24/26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FC69F9-7C56-EF7F-54D3-2DC4F37B3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44F3E-23F7-A54F-058F-C8874CF91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A582-EB45-4F73-ABAB-85FE92936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413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5B8E4-E741-CBC9-1189-864BEF9DE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72B9CE-2018-E314-61EC-FE3105AAA4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A61E11-16C9-6CA5-E251-25B2FBC61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2453-6E89-4EF0-81A9-BAD87DE64965}" type="datetimeFigureOut">
              <a:rPr lang="en-US" smtClean="0"/>
              <a:t>8/24/26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20D56-4557-02BF-FD6B-4B5D38A7C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37B705-1C69-D93C-5369-F389D7D54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A582-EB45-4F73-ABAB-85FE92936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290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788CF-0A08-611D-B9C4-1AAB919DE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FCBD83-3DCD-AE20-8A77-7638EB2698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F421FF-2D33-B35A-9BD8-C6C3A10FB4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F0E52C-3913-C759-DD99-4B9EE1510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2453-6E89-4EF0-81A9-BAD87DE64965}" type="datetimeFigureOut">
              <a:rPr lang="en-US" smtClean="0"/>
              <a:t>8/24/26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13876C-74E7-E418-402C-5B843A300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B8A009-2A7B-33B0-EFB4-1F502EAB5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A582-EB45-4F73-ABAB-85FE92936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001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31AD5-BCE5-CA84-1687-F5FBDEB3D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615A95-1231-33BD-2EC1-9FBD0BAF1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DF77B1-AF39-1DC6-D6AB-EA0415ECB9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700003-7BD6-6089-0551-BD31D553CB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07EAD8-F2C3-D8C8-3B8A-D3F4169C75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214AD5A-D201-6A3E-2266-0E5964928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2453-6E89-4EF0-81A9-BAD87DE64965}" type="datetimeFigureOut">
              <a:rPr lang="en-US" smtClean="0"/>
              <a:t>8/24/26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CF9EAA-5830-092F-A5D3-B3B992F20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8D61E2-062A-03AD-2713-33284FCCD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A582-EB45-4F73-ABAB-85FE92936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898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36725-3464-BC03-BF84-BD1EF50C9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EBE9AD-00DA-4B9D-3D59-F4E8F3901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2453-6E89-4EF0-81A9-BAD87DE64965}" type="datetimeFigureOut">
              <a:rPr lang="en-US" smtClean="0"/>
              <a:t>8/24/26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3263D2-EAA7-78EB-DEEF-D318D75BE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35F7E2-DD58-16A1-FD63-7C3C5CC57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A582-EB45-4F73-ABAB-85FE92936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573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5E385E-94D5-C2D3-2434-B12E7641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2453-6E89-4EF0-81A9-BAD87DE64965}" type="datetimeFigureOut">
              <a:rPr lang="en-US" smtClean="0"/>
              <a:t>8/24/26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DD8EDB-5186-F4C8-20A7-576A3D23B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762C94-C1A2-464C-A9FD-455D66A9D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A582-EB45-4F73-ABAB-85FE92936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805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CBFD0-2E85-A2E6-0006-8D578624C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B5ED0-5540-0301-BC53-5A664ED512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525963-5B4C-DDF2-FB87-C0293DAA7B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57874D-9DED-5485-E25B-05FADEFF8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2453-6E89-4EF0-81A9-BAD87DE64965}" type="datetimeFigureOut">
              <a:rPr lang="en-US" smtClean="0"/>
              <a:t>8/24/26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CE57B1-99D1-E46E-5A26-C3C4F00DA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26F493-3DF3-0B6A-C5B7-C26DC3AF6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A582-EB45-4F73-ABAB-85FE92936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902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EE7D7-C389-D528-443D-B22DE90F2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B20A7E-6849-3473-6AFB-1B9EED8C0D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1D383F-1C8F-1C27-DC64-57D257633F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0FE3B5-F87E-4F96-D62F-BE453C829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2453-6E89-4EF0-81A9-BAD87DE64965}" type="datetimeFigureOut">
              <a:rPr lang="en-US" smtClean="0"/>
              <a:t>8/24/26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E3B7E3-CECC-400F-3C44-C4310E8C5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620B20-EE87-8517-BA91-4AD460995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A582-EB45-4F73-ABAB-85FE92936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76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5CC6D6-14B0-607E-23EC-D61891B4A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7DC921-0135-18B8-DA10-ABEAC5C49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034010-15A7-A06F-6B89-019A324A2F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C62453-6E89-4EF0-81A9-BAD87DE64965}" type="datetimeFigureOut">
              <a:rPr lang="en-US" smtClean="0"/>
              <a:t>8/24/26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0DB2C6-F8AF-F49E-3421-7D41E72DBB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8C7F82-1E33-83AB-EDCD-88FA654D95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D4A582-EB45-4F73-ABAB-85FE92936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834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background with black dots&#10;&#10;AI-generated content may be incorrect.">
            <a:extLst>
              <a:ext uri="{FF2B5EF4-FFF2-40B4-BE49-F238E27FC236}">
                <a16:creationId xmlns:a16="http://schemas.microsoft.com/office/drawing/2014/main" id="{B4F4DD2E-5E4C-8965-6F24-CDA6AA6F88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83421" b="53388"/>
          <a:stretch/>
        </p:blipFill>
        <p:spPr>
          <a:xfrm>
            <a:off x="112297" y="252403"/>
            <a:ext cx="4219074" cy="6289447"/>
          </a:xfrm>
          <a:prstGeom prst="rect">
            <a:avLst/>
          </a:prstGeom>
        </p:spPr>
      </p:pic>
      <p:pic>
        <p:nvPicPr>
          <p:cNvPr id="9" name="Picture 8" descr="A white background with black dots&#10;&#10;AI-generated content may be incorrect.">
            <a:extLst>
              <a:ext uri="{FF2B5EF4-FFF2-40B4-BE49-F238E27FC236}">
                <a16:creationId xmlns:a16="http://schemas.microsoft.com/office/drawing/2014/main" id="{B5EA2E23-CB73-E2FF-EC85-91B0A2E7348A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91908" b="53537"/>
          <a:stretch/>
        </p:blipFill>
        <p:spPr>
          <a:xfrm>
            <a:off x="6458636" y="250778"/>
            <a:ext cx="4215384" cy="62910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A108B30-151E-D437-8DDB-CF296832BF74}"/>
              </a:ext>
            </a:extLst>
          </p:cNvPr>
          <p:cNvSpPr txBox="1"/>
          <p:nvPr/>
        </p:nvSpPr>
        <p:spPr>
          <a:xfrm>
            <a:off x="1084846" y="1907232"/>
            <a:ext cx="2157665" cy="561474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A9DEEE-74CC-6F57-42A7-D8ED10E82408}"/>
              </a:ext>
            </a:extLst>
          </p:cNvPr>
          <p:cNvSpPr txBox="1"/>
          <p:nvPr/>
        </p:nvSpPr>
        <p:spPr>
          <a:xfrm>
            <a:off x="4094750" y="1587804"/>
            <a:ext cx="21576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Rabbit </a:t>
            </a:r>
          </a:p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ENT1</a:t>
            </a:r>
          </a:p>
          <a:p>
            <a:pPr algn="ctr"/>
            <a:r>
              <a:rPr lang="en-US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ab135756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4FC69C4-6487-342D-5122-4752F64E6FDE}"/>
              </a:ext>
            </a:extLst>
          </p:cNvPr>
          <p:cNvCxnSpPr>
            <a:cxnSpLocks/>
          </p:cNvCxnSpPr>
          <p:nvPr/>
        </p:nvCxnSpPr>
        <p:spPr>
          <a:xfrm flipH="1" flipV="1">
            <a:off x="3453067" y="2139842"/>
            <a:ext cx="946486" cy="1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9ABC41DF-915D-2AA0-3DFD-7AFE91171497}"/>
              </a:ext>
            </a:extLst>
          </p:cNvPr>
          <p:cNvSpPr txBox="1"/>
          <p:nvPr/>
        </p:nvSpPr>
        <p:spPr>
          <a:xfrm>
            <a:off x="7510720" y="2370675"/>
            <a:ext cx="2274966" cy="561474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3A09CC-B89E-9F0E-3496-A0A25409E6E1}"/>
              </a:ext>
            </a:extLst>
          </p:cNvPr>
          <p:cNvSpPr txBox="1"/>
          <p:nvPr/>
        </p:nvSpPr>
        <p:spPr>
          <a:xfrm>
            <a:off x="10431064" y="2003303"/>
            <a:ext cx="21576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Mouse Tubulin</a:t>
            </a:r>
          </a:p>
          <a:p>
            <a:pPr algn="ctr"/>
            <a:r>
              <a:rPr lang="en-US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ab7291</a:t>
            </a:r>
            <a:endParaRPr lang="en-US" sz="24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F96C123-6342-6081-C402-5C83CB079EC8}"/>
              </a:ext>
            </a:extLst>
          </p:cNvPr>
          <p:cNvCxnSpPr>
            <a:cxnSpLocks/>
          </p:cNvCxnSpPr>
          <p:nvPr/>
        </p:nvCxnSpPr>
        <p:spPr>
          <a:xfrm flipH="1" flipV="1">
            <a:off x="9845526" y="2601507"/>
            <a:ext cx="946486" cy="1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DDBF207-D13E-37EA-463B-B8BCE2FD2560}"/>
              </a:ext>
            </a:extLst>
          </p:cNvPr>
          <p:cNvSpPr txBox="1"/>
          <p:nvPr/>
        </p:nvSpPr>
        <p:spPr>
          <a:xfrm>
            <a:off x="10894696" y="19945"/>
            <a:ext cx="1297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Fig. 6 E</a:t>
            </a:r>
          </a:p>
        </p:txBody>
      </p:sp>
    </p:spTree>
    <p:extLst>
      <p:ext uri="{BB962C8B-B14F-4D97-AF65-F5344CB8AC3E}">
        <p14:creationId xmlns:p14="http://schemas.microsoft.com/office/powerpoint/2010/main" val="3264864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1168864" y="1358049"/>
            <a:ext cx="9163662" cy="3653897"/>
            <a:chOff x="-1117137" y="1434249"/>
            <a:chExt cx="9163662" cy="365389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lum bright="9000"/>
            </a:blip>
            <a:srcRect l="-273" t="836" b="-19785"/>
            <a:stretch/>
          </p:blipFill>
          <p:spPr bwMode="auto">
            <a:xfrm>
              <a:off x="1207697" y="1870493"/>
              <a:ext cx="4221553" cy="32176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" name="TextBox 9"/>
            <p:cNvSpPr txBox="1">
              <a:spLocks noChangeArrowheads="1"/>
            </p:cNvSpPr>
            <p:nvPr/>
          </p:nvSpPr>
          <p:spPr bwMode="auto">
            <a:xfrm>
              <a:off x="-1117137" y="2489886"/>
              <a:ext cx="27432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1" dirty="0">
                  <a:latin typeface="Calibri" pitchFamily="34" charset="0"/>
                </a:rPr>
                <a:t>Days post confluence</a:t>
              </a: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5303325" y="3522025"/>
              <a:ext cx="2743200" cy="857310"/>
              <a:chOff x="5989125" y="3445825"/>
              <a:chExt cx="2743200" cy="857310"/>
            </a:xfrm>
          </p:grpSpPr>
          <p:sp>
            <p:nvSpPr>
              <p:cNvPr id="5" name="TextBox 10"/>
              <p:cNvSpPr txBox="1">
                <a:spLocks noChangeArrowheads="1"/>
              </p:cNvSpPr>
              <p:nvPr/>
            </p:nvSpPr>
            <p:spPr bwMode="auto">
              <a:xfrm>
                <a:off x="5989125" y="3445825"/>
                <a:ext cx="27432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="1" dirty="0">
                    <a:latin typeface="Calibri" pitchFamily="34" charset="0"/>
                  </a:rPr>
                  <a:t>ENT1 (722bp)</a:t>
                </a:r>
              </a:p>
            </p:txBody>
          </p:sp>
          <p:sp>
            <p:nvSpPr>
              <p:cNvPr id="6" name="TextBox 11"/>
              <p:cNvSpPr txBox="1">
                <a:spLocks noChangeArrowheads="1"/>
              </p:cNvSpPr>
              <p:nvPr/>
            </p:nvSpPr>
            <p:spPr bwMode="auto">
              <a:xfrm>
                <a:off x="5989125" y="3903025"/>
                <a:ext cx="27432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="1" dirty="0">
                    <a:latin typeface="Calibri" pitchFamily="34" charset="0"/>
                  </a:rPr>
                  <a:t>GAPDH (635bp)</a:t>
                </a: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74327" y="2986979"/>
              <a:ext cx="2752109" cy="777806"/>
              <a:chOff x="352511" y="2986979"/>
              <a:chExt cx="2752109" cy="777806"/>
            </a:xfrm>
          </p:grpSpPr>
          <p:sp>
            <p:nvSpPr>
              <p:cNvPr id="8" name="TextBox 7"/>
              <p:cNvSpPr txBox="1">
                <a:spLocks noChangeArrowheads="1"/>
              </p:cNvSpPr>
              <p:nvPr/>
            </p:nvSpPr>
            <p:spPr bwMode="auto">
              <a:xfrm>
                <a:off x="352511" y="2986979"/>
                <a:ext cx="27432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="1" dirty="0">
                    <a:latin typeface="Calibri" pitchFamily="34" charset="0"/>
                  </a:rPr>
                  <a:t>2000 bp</a:t>
                </a:r>
              </a:p>
            </p:txBody>
          </p:sp>
          <p:sp>
            <p:nvSpPr>
              <p:cNvPr id="9" name="TextBox 8"/>
              <p:cNvSpPr txBox="1">
                <a:spLocks noChangeArrowheads="1"/>
              </p:cNvSpPr>
              <p:nvPr/>
            </p:nvSpPr>
            <p:spPr bwMode="auto">
              <a:xfrm>
                <a:off x="352511" y="3180946"/>
                <a:ext cx="27432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="1" dirty="0">
                    <a:latin typeface="Calibri" pitchFamily="34" charset="0"/>
                  </a:rPr>
                  <a:t>1200 bp</a:t>
                </a:r>
              </a:p>
            </p:txBody>
          </p:sp>
          <p:sp>
            <p:nvSpPr>
              <p:cNvPr id="10" name="TextBox 9"/>
              <p:cNvSpPr txBox="1">
                <a:spLocks noChangeArrowheads="1"/>
              </p:cNvSpPr>
              <p:nvPr/>
            </p:nvSpPr>
            <p:spPr bwMode="auto">
              <a:xfrm>
                <a:off x="361420" y="3364675"/>
                <a:ext cx="27432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="1" dirty="0">
                    <a:latin typeface="Calibri" pitchFamily="34" charset="0"/>
                  </a:rPr>
                  <a:t>  800 bp</a:t>
                </a: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2133600" y="2514600"/>
              <a:ext cx="3073535" cy="411223"/>
              <a:chOff x="2743200" y="2692725"/>
              <a:chExt cx="3073535" cy="411223"/>
            </a:xfrm>
          </p:grpSpPr>
          <p:sp>
            <p:nvSpPr>
              <p:cNvPr id="12" name="TextBox 5"/>
              <p:cNvSpPr txBox="1">
                <a:spLocks noChangeArrowheads="1"/>
              </p:cNvSpPr>
              <p:nvPr/>
            </p:nvSpPr>
            <p:spPr bwMode="auto">
              <a:xfrm>
                <a:off x="3444825" y="2692725"/>
                <a:ext cx="45076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="1" dirty="0">
                    <a:latin typeface="Calibri" pitchFamily="34" charset="0"/>
                  </a:rPr>
                  <a:t> -2</a:t>
                </a:r>
              </a:p>
            </p:txBody>
          </p:sp>
          <p:sp>
            <p:nvSpPr>
              <p:cNvPr id="13" name="TextBox 6"/>
              <p:cNvSpPr txBox="1">
                <a:spLocks noChangeArrowheads="1"/>
              </p:cNvSpPr>
              <p:nvPr/>
            </p:nvSpPr>
            <p:spPr bwMode="auto">
              <a:xfrm>
                <a:off x="4194125" y="2692725"/>
                <a:ext cx="429926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="1" dirty="0">
                    <a:latin typeface="Calibri" pitchFamily="34" charset="0"/>
                  </a:rPr>
                  <a:t>  0</a:t>
                </a:r>
              </a:p>
            </p:txBody>
          </p:sp>
          <p:sp>
            <p:nvSpPr>
              <p:cNvPr id="14" name="TextBox 7"/>
              <p:cNvSpPr txBox="1">
                <a:spLocks noChangeArrowheads="1"/>
              </p:cNvSpPr>
              <p:nvPr/>
            </p:nvSpPr>
            <p:spPr bwMode="auto">
              <a:xfrm>
                <a:off x="4852938" y="2697488"/>
                <a:ext cx="60305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="1" dirty="0">
                    <a:latin typeface="Calibri" pitchFamily="34" charset="0"/>
                  </a:rPr>
                  <a:t>     3</a:t>
                </a:r>
              </a:p>
            </p:txBody>
          </p:sp>
          <p:sp>
            <p:nvSpPr>
              <p:cNvPr id="15" name="TextBox 8"/>
              <p:cNvSpPr txBox="1">
                <a:spLocks noChangeArrowheads="1"/>
              </p:cNvSpPr>
              <p:nvPr/>
            </p:nvSpPr>
            <p:spPr bwMode="auto">
              <a:xfrm>
                <a:off x="5502225" y="2703838"/>
                <a:ext cx="31451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="1" dirty="0">
                    <a:latin typeface="Calibri" pitchFamily="34" charset="0"/>
                  </a:rPr>
                  <a:t>6</a:t>
                </a:r>
              </a:p>
            </p:txBody>
          </p:sp>
          <p:sp>
            <p:nvSpPr>
              <p:cNvPr id="16" name="TextBox 5"/>
              <p:cNvSpPr txBox="1">
                <a:spLocks noChangeArrowheads="1"/>
              </p:cNvSpPr>
              <p:nvPr/>
            </p:nvSpPr>
            <p:spPr bwMode="auto">
              <a:xfrm>
                <a:off x="2743200" y="2692725"/>
                <a:ext cx="393056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="1" dirty="0">
                    <a:latin typeface="Calibri" pitchFamily="34" charset="0"/>
                  </a:rPr>
                  <a:t>-4</a:t>
                </a:r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1729597" y="1434249"/>
              <a:ext cx="4724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u="sng" dirty="0"/>
                <a:t>Semi Quantitative PCR 8-31-2017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24B3E58-54E6-2A5E-2533-833ED446243E}"/>
              </a:ext>
            </a:extLst>
          </p:cNvPr>
          <p:cNvSpPr txBox="1"/>
          <p:nvPr/>
        </p:nvSpPr>
        <p:spPr>
          <a:xfrm>
            <a:off x="8880763" y="0"/>
            <a:ext cx="3311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Fig. 1B</a:t>
            </a:r>
          </a:p>
        </p:txBody>
      </p:sp>
    </p:spTree>
    <p:extLst>
      <p:ext uri="{BB962C8B-B14F-4D97-AF65-F5344CB8AC3E}">
        <p14:creationId xmlns:p14="http://schemas.microsoft.com/office/powerpoint/2010/main" val="1059841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204987" y="1088605"/>
            <a:ext cx="5891662" cy="1559216"/>
            <a:chOff x="-300487" y="650584"/>
            <a:chExt cx="5891662" cy="1559216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lum bright="-20000" contrast="62000"/>
            </a:blip>
            <a:srcRect t="-7692" b="-1"/>
            <a:stretch/>
          </p:blipFill>
          <p:spPr bwMode="auto">
            <a:xfrm>
              <a:off x="2286001" y="1028700"/>
              <a:ext cx="3200400" cy="5334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3" name="TextBox 2"/>
            <p:cNvSpPr txBox="1"/>
            <p:nvPr/>
          </p:nvSpPr>
          <p:spPr>
            <a:xfrm>
              <a:off x="2390775" y="718000"/>
              <a:ext cx="3200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-4         -2         0        +3        +6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38200" y="1099000"/>
              <a:ext cx="1524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ENT1 (55Kda)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-300487" y="650584"/>
              <a:ext cx="27719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Days post confluence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85800" y="1720268"/>
              <a:ext cx="1752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GAPDH(37Kda)</a:t>
              </a:r>
            </a:p>
          </p:txBody>
        </p:sp>
        <p:pic>
          <p:nvPicPr>
            <p:cNvPr id="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1628" r="7027"/>
            <a:stretch>
              <a:fillRect/>
            </a:stretch>
          </p:blipFill>
          <p:spPr bwMode="auto">
            <a:xfrm>
              <a:off x="2286000" y="1676400"/>
              <a:ext cx="3200400" cy="5334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9C01EE2-0EA8-7035-A59F-AFFF5E34C454}"/>
              </a:ext>
            </a:extLst>
          </p:cNvPr>
          <p:cNvGrpSpPr/>
          <p:nvPr/>
        </p:nvGrpSpPr>
        <p:grpSpPr>
          <a:xfrm>
            <a:off x="7477649" y="903939"/>
            <a:ext cx="3352800" cy="5029200"/>
            <a:chOff x="7467600" y="533400"/>
            <a:chExt cx="3352800" cy="5029200"/>
          </a:xfrm>
        </p:grpSpPr>
        <p:pic>
          <p:nvPicPr>
            <p:cNvPr id="1027" name="Picture 3" descr="C:\Users\ganjua\Documents\Data\Full Blots\ENT1 BLOT 9-8-2017.ti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</a:extLst>
            </a:blip>
            <a:srcRect t="3387"/>
            <a:stretch/>
          </p:blipFill>
          <p:spPr bwMode="auto">
            <a:xfrm>
              <a:off x="7772400" y="902732"/>
              <a:ext cx="2362200" cy="1840468"/>
            </a:xfrm>
            <a:prstGeom prst="rect">
              <a:avLst/>
            </a:prstGeom>
            <a:noFill/>
          </p:spPr>
        </p:pic>
        <p:sp>
          <p:nvSpPr>
            <p:cNvPr id="12" name="TextBox 11"/>
            <p:cNvSpPr txBox="1"/>
            <p:nvPr/>
          </p:nvSpPr>
          <p:spPr>
            <a:xfrm>
              <a:off x="7620000" y="533400"/>
              <a:ext cx="3200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ENT1 Raw Data 9-08-2017</a:t>
              </a:r>
            </a:p>
          </p:txBody>
        </p:sp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18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48600" y="3352800"/>
              <a:ext cx="2286000" cy="2209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7467600" y="2971800"/>
              <a:ext cx="3048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GAPDH Raw Data 9-9-2017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2C1EEE7-01C8-6BD1-D8AE-E38AD55FF69D}"/>
              </a:ext>
            </a:extLst>
          </p:cNvPr>
          <p:cNvSpPr txBox="1"/>
          <p:nvPr/>
        </p:nvSpPr>
        <p:spPr>
          <a:xfrm>
            <a:off x="8802775" y="0"/>
            <a:ext cx="33892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Fig. 1B</a:t>
            </a:r>
          </a:p>
        </p:txBody>
      </p:sp>
    </p:spTree>
    <p:extLst>
      <p:ext uri="{BB962C8B-B14F-4D97-AF65-F5344CB8AC3E}">
        <p14:creationId xmlns:p14="http://schemas.microsoft.com/office/powerpoint/2010/main" val="11498321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78</Words>
  <Application>Microsoft Macintosh PowerPoint</Application>
  <PresentationFormat>Widescreen</PresentationFormat>
  <Paragraphs>26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>MSK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Ganju, Aditya</dc:creator>
  <cp:lastModifiedBy>Polanco, Hilda</cp:lastModifiedBy>
  <cp:revision>5</cp:revision>
  <cp:lastPrinted>2026-08-24T18:22:26Z</cp:lastPrinted>
  <dcterms:created xsi:type="dcterms:W3CDTF">2025-07-01T15:07:36Z</dcterms:created>
  <dcterms:modified xsi:type="dcterms:W3CDTF">2026-08-24T18:26:16Z</dcterms:modified>
</cp:coreProperties>
</file>