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0" r:id="rId2"/>
    <p:sldId id="262" r:id="rId3"/>
    <p:sldId id="261" r:id="rId4"/>
    <p:sldId id="263" r:id="rId5"/>
    <p:sldId id="264" r:id="rId6"/>
    <p:sldId id="275" r:id="rId7"/>
    <p:sldId id="265" r:id="rId8"/>
    <p:sldId id="266" r:id="rId9"/>
    <p:sldId id="269" r:id="rId10"/>
    <p:sldId id="270" r:id="rId11"/>
    <p:sldId id="271" r:id="rId12"/>
    <p:sldId id="277" r:id="rId13"/>
    <p:sldId id="276" r:id="rId14"/>
    <p:sldId id="278" r:id="rId15"/>
    <p:sldId id="27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FF084-19DB-3345-B3D2-5291731A244F}" v="2" dt="2025-06-23T14:31:20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20"/>
    <p:restoredTop sz="94692"/>
  </p:normalViewPr>
  <p:slideViewPr>
    <p:cSldViewPr snapToGrid="0">
      <p:cViewPr varScale="1">
        <p:scale>
          <a:sx n="115" d="100"/>
          <a:sy n="115" d="100"/>
        </p:scale>
        <p:origin x="24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0EADC-B58F-E344-BFD2-47BAA807CE0A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CD65D-E6B1-F947-8203-967335833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6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D65D-E6B1-F947-8203-967335833B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5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3EDA-0B4D-8589-3219-9D483432D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99DF8-9E73-47E5-D803-63A53BDFB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C854F-05BF-AEFC-719E-BD08EEB56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CD0-5EAD-0542-8939-5B37FA1EA0E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3F7C2-FCCD-CB56-830A-21E2D526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3FF8D-4A90-B551-E871-84465D62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ED5E-16C4-3949-BF16-CC63A6DE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2161-CF67-E072-EE8E-ED01234EE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30826-82F0-EA6F-44DF-21C4AC13D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ACF83-1AB2-392F-9482-872FA6A0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CD0-5EAD-0542-8939-5B37FA1EA0E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7FF27-99A2-5CFD-F2B1-90C65670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84116-345A-3253-DF0D-CC04F75E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ED5E-16C4-3949-BF16-CC63A6DE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2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4AFE7D-229C-20D0-6507-68FC9EEC7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5E62A-A736-82DB-D2F3-6D105FF2B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7793E-CA0A-EF97-3FA6-0BB98D49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CD0-5EAD-0542-8939-5B37FA1EA0E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CFA9D-50AC-DCD6-FD7B-8260C7E0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B2571-45F5-BBD4-5DF2-7E33A2AD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ED5E-16C4-3949-BF16-CC63A6DE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ED5C-46A7-B0DC-26D4-DCFC89A2A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15415-2F2E-540A-0AEB-E24CEF4A6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BCA44-9006-6C74-EDC2-0DC7CCE98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CD0-5EAD-0542-8939-5B37FA1EA0E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61915-1C70-4191-EEF4-B8D7C058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C393C-D9F6-F6AC-92A0-9D467F51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ED5E-16C4-3949-BF16-CC63A6DE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A8C5-B56E-BCCF-9329-D124FDDD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1AB3D-97D6-3048-20DD-9790D9494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6F85A-59EC-D75F-666A-0831C54D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CD0-5EAD-0542-8939-5B37FA1EA0E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DF17-DECE-C4FA-A168-1B2F8243F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C25D3-5A80-159A-7728-6B0CF0E9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ED5E-16C4-3949-BF16-CC63A6DE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8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4727-A862-8759-2994-BD54B517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B2C4-173A-841F-3DE7-D55401735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98606-AF7A-E445-9E57-854277427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59011-1613-C159-1FDE-D020750B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CD0-5EAD-0542-8939-5B37FA1EA0E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50E7B-3FEF-6C2C-E735-A12DE2ED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D574A-4049-5BF8-7CEB-E4082412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ED5E-16C4-3949-BF16-CC63A6DE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C6E4-E4B8-59BC-A1C6-F2770974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426BF-470D-7654-9B0F-A0D394D6B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E5F03-7ED0-5378-961F-A1F5F4545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B8D25-F8DB-1A7F-B9D9-913174759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C16A96-DB55-5BDB-21C6-63689A9C4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E9E0C6-1CC7-82BD-1984-2FC06DDD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CD0-5EAD-0542-8939-5B37FA1EA0E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2B1BFC-38CA-FCCA-0372-B46EDD73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43DA8E-5F30-3417-DCBE-62834267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ED5E-16C4-3949-BF16-CC63A6DE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4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85C3F-588F-8DBD-1D37-DDB87613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DD457-AE01-3A00-442A-38FD1CCE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CD0-5EAD-0542-8939-5B37FA1EA0E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6E6E5-8CC7-9411-C527-42D0DD24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B032C-D1BF-68CE-A47D-F5D660EF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ED5E-16C4-3949-BF16-CC63A6DE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8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E5B325-16AD-FFBA-9D08-315B2ACB7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CD0-5EAD-0542-8939-5B37FA1EA0E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62FCF-DFD6-9521-FD97-9F7611FC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9FA9F-33B4-20FC-0939-2870BAD7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ED5E-16C4-3949-BF16-CC63A6DE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1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9634-699C-0082-8FE9-DAF3EABEC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C87B4-2FD2-6023-720F-69F943F61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CC9EA-C756-3857-1A3E-C6B682432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7D2CD-7D2A-E8F8-18C2-B0443A851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CD0-5EAD-0542-8939-5B37FA1EA0E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C535-54C2-31D7-B6BE-4404DC896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51F11-3281-0063-48DB-4293A8A5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ED5E-16C4-3949-BF16-CC63A6DE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7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D8FD-AD52-5A11-BE05-BB0ABC47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4E55D1-880F-22D7-4DE6-F7BFEF1BC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57418-CA34-5908-3969-08AC1083F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FE98C-009B-E3A0-6A88-EC7B0FAE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CD0-5EAD-0542-8939-5B37FA1EA0E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40F2F-4A53-1DA3-428D-926CE836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9E145-8F41-A3C7-1B2B-335C9292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ED5E-16C4-3949-BF16-CC63A6DE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3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0E9E64-D03C-92F8-3C76-A2C0227A4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53691-31FC-5912-B335-2271BBBEB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0C5C6-8560-75E3-9AA7-64082DDF8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133CD0-5EAD-0542-8939-5B37FA1EA0E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7F2D3-468B-9ADD-B34D-B748D63D1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F2003-8C96-7B22-CCC6-DB0D0F0D6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95ED5E-16C4-3949-BF16-CC63A6DE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17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50ADE-022B-A673-C944-604A99053BF4}"/>
              </a:ext>
            </a:extLst>
          </p:cNvPr>
          <p:cNvSpPr txBox="1"/>
          <p:nvPr/>
        </p:nvSpPr>
        <p:spPr>
          <a:xfrm>
            <a:off x="223284" y="127591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Full unedited image for Figure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69442-E853-0FB2-9059-1F7144225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209" y="1535328"/>
            <a:ext cx="3441700" cy="2400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C8B0E1-FF6F-15D0-B4A6-760EB75F4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246" y="3821328"/>
            <a:ext cx="3441700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3BC56C-9B43-AF01-B91D-3E1FD8F49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110" y="5060093"/>
            <a:ext cx="3073400" cy="85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ADEC1D-7811-34C1-6E0C-26B63427C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209" y="3955193"/>
            <a:ext cx="3733800" cy="110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EB350D-48C8-7D8D-01D9-D29E344F6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0246" y="1535328"/>
            <a:ext cx="3517900" cy="2197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0F764E-B8A1-C0E6-7382-50EEF5CA01BE}"/>
              </a:ext>
            </a:extLst>
          </p:cNvPr>
          <p:cNvSpPr txBox="1"/>
          <p:nvPr/>
        </p:nvSpPr>
        <p:spPr>
          <a:xfrm>
            <a:off x="332432" y="3059668"/>
            <a:ext cx="87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N1ICD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BAB71-1863-111C-63EE-A1D2573B2E44}"/>
              </a:ext>
            </a:extLst>
          </p:cNvPr>
          <p:cNvSpPr txBox="1"/>
          <p:nvPr/>
        </p:nvSpPr>
        <p:spPr>
          <a:xfrm>
            <a:off x="409377" y="202126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2390F-5B34-22CE-ED52-B7FFEFDDD1D8}"/>
              </a:ext>
            </a:extLst>
          </p:cNvPr>
          <p:cNvSpPr txBox="1"/>
          <p:nvPr/>
        </p:nvSpPr>
        <p:spPr>
          <a:xfrm>
            <a:off x="588913" y="439282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AXL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79F50D-8ABE-2805-7B87-B341F30C1F0F}"/>
              </a:ext>
            </a:extLst>
          </p:cNvPr>
          <p:cNvSpPr txBox="1"/>
          <p:nvPr/>
        </p:nvSpPr>
        <p:spPr>
          <a:xfrm>
            <a:off x="5687115" y="3059668"/>
            <a:ext cx="113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NOTCH2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513890-BBCF-C096-4C72-46CF59585CF0}"/>
              </a:ext>
            </a:extLst>
          </p:cNvPr>
          <p:cNvSpPr txBox="1"/>
          <p:nvPr/>
        </p:nvSpPr>
        <p:spPr>
          <a:xfrm>
            <a:off x="5751236" y="432297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92CE71-6943-1784-D81D-A671A6D17A72}"/>
              </a:ext>
            </a:extLst>
          </p:cNvPr>
          <p:cNvSpPr txBox="1"/>
          <p:nvPr/>
        </p:nvSpPr>
        <p:spPr>
          <a:xfrm>
            <a:off x="5045914" y="5282858"/>
            <a:ext cx="1774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(light exposure)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64845C-9054-1085-B305-C52724404B34}"/>
              </a:ext>
            </a:extLst>
          </p:cNvPr>
          <p:cNvSpPr/>
          <p:nvPr/>
        </p:nvSpPr>
        <p:spPr>
          <a:xfrm>
            <a:off x="1495919" y="2199502"/>
            <a:ext cx="3076832" cy="22816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F0C97C-CEF9-8212-7EC8-1D0360AB54E9}"/>
              </a:ext>
            </a:extLst>
          </p:cNvPr>
          <p:cNvSpPr/>
          <p:nvPr/>
        </p:nvSpPr>
        <p:spPr>
          <a:xfrm>
            <a:off x="1495919" y="3151488"/>
            <a:ext cx="2990335" cy="3516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6D8FAE-046B-F42B-D2D8-97E2BC2211A3}"/>
              </a:ext>
            </a:extLst>
          </p:cNvPr>
          <p:cNvSpPr/>
          <p:nvPr/>
        </p:nvSpPr>
        <p:spPr>
          <a:xfrm>
            <a:off x="1495919" y="4577494"/>
            <a:ext cx="3113150" cy="3516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4715BE-8BA5-7343-8EAE-1237BE0C0184}"/>
              </a:ext>
            </a:extLst>
          </p:cNvPr>
          <p:cNvSpPr/>
          <p:nvPr/>
        </p:nvSpPr>
        <p:spPr>
          <a:xfrm>
            <a:off x="7183207" y="2883840"/>
            <a:ext cx="3043674" cy="61930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B97164-C855-5B7A-55B0-FE6B3C3CC677}"/>
              </a:ext>
            </a:extLst>
          </p:cNvPr>
          <p:cNvSpPr/>
          <p:nvPr/>
        </p:nvSpPr>
        <p:spPr>
          <a:xfrm>
            <a:off x="7002451" y="4343395"/>
            <a:ext cx="2950038" cy="41876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CB65C-5A48-4815-07F6-22F53140895A}"/>
              </a:ext>
            </a:extLst>
          </p:cNvPr>
          <p:cNvSpPr txBox="1"/>
          <p:nvPr/>
        </p:nvSpPr>
        <p:spPr>
          <a:xfrm>
            <a:off x="223284" y="127591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Full unedited image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6B_2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8F9A4-BDBB-BC84-B820-6AAEA5152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662" y="1619547"/>
            <a:ext cx="2349500" cy="193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05408E-2767-0394-467F-6A16705DF4F9}"/>
              </a:ext>
            </a:extLst>
          </p:cNvPr>
          <p:cNvSpPr txBox="1"/>
          <p:nvPr/>
        </p:nvSpPr>
        <p:spPr>
          <a:xfrm>
            <a:off x="3219482" y="543958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H69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12500-D5A9-8467-F490-B27C1D7BB499}"/>
              </a:ext>
            </a:extLst>
          </p:cNvPr>
          <p:cNvSpPr txBox="1"/>
          <p:nvPr/>
        </p:nvSpPr>
        <p:spPr>
          <a:xfrm>
            <a:off x="7310973" y="597549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COR-L88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E28B1-732B-D943-601C-9AEDECE87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649" y="1518979"/>
            <a:ext cx="2400300" cy="165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5049C6-B4E1-4720-E07D-A37F24DBF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749" y="3294026"/>
            <a:ext cx="2324100" cy="1397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1A834E-92AB-B8B2-BC9D-A61319AB2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749" y="4869121"/>
            <a:ext cx="2324100" cy="939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51553A-F530-D64B-68D0-62B727BA3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562" y="4611861"/>
            <a:ext cx="1917700" cy="673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4323BF-43AF-23B1-21B5-F54450BA19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597"/>
          <a:stretch/>
        </p:blipFill>
        <p:spPr>
          <a:xfrm>
            <a:off x="2348662" y="3694356"/>
            <a:ext cx="2349500" cy="9536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91E24F-2646-78C9-F1D4-50FDAB131DBC}"/>
              </a:ext>
            </a:extLst>
          </p:cNvPr>
          <p:cNvSpPr txBox="1"/>
          <p:nvPr/>
        </p:nvSpPr>
        <p:spPr>
          <a:xfrm>
            <a:off x="1721467" y="282626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905CE1-4787-5A84-58EA-DFB8EA8043E3}"/>
              </a:ext>
            </a:extLst>
          </p:cNvPr>
          <p:cNvSpPr txBox="1"/>
          <p:nvPr/>
        </p:nvSpPr>
        <p:spPr>
          <a:xfrm>
            <a:off x="1477811" y="192124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INSM1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8B5CD5-2957-F9A2-768F-E02253B8F457}"/>
              </a:ext>
            </a:extLst>
          </p:cNvPr>
          <p:cNvSpPr txBox="1"/>
          <p:nvPr/>
        </p:nvSpPr>
        <p:spPr>
          <a:xfrm>
            <a:off x="5819633" y="369869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ASCL1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C99F9E-74E4-D1F8-DC88-83103908E541}"/>
              </a:ext>
            </a:extLst>
          </p:cNvPr>
          <p:cNvSpPr txBox="1"/>
          <p:nvPr/>
        </p:nvSpPr>
        <p:spPr>
          <a:xfrm>
            <a:off x="5845281" y="223014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INSM1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9278A2-2B6F-C471-2F14-83EFC3372232}"/>
              </a:ext>
            </a:extLst>
          </p:cNvPr>
          <p:cNvSpPr txBox="1"/>
          <p:nvPr/>
        </p:nvSpPr>
        <p:spPr>
          <a:xfrm>
            <a:off x="5646508" y="5295071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1FA0E7-734E-1024-B204-53C2173083B8}"/>
              </a:ext>
            </a:extLst>
          </p:cNvPr>
          <p:cNvSpPr txBox="1"/>
          <p:nvPr/>
        </p:nvSpPr>
        <p:spPr>
          <a:xfrm>
            <a:off x="1279038" y="4156059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094165-121E-BC58-BFC3-1ABAC29C88F7}"/>
              </a:ext>
            </a:extLst>
          </p:cNvPr>
          <p:cNvSpPr txBox="1"/>
          <p:nvPr/>
        </p:nvSpPr>
        <p:spPr>
          <a:xfrm>
            <a:off x="592953" y="4664246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(light exposure)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21A807-41AB-664E-ACCD-BB1B8E99A11F}"/>
              </a:ext>
            </a:extLst>
          </p:cNvPr>
          <p:cNvSpPr/>
          <p:nvPr/>
        </p:nvSpPr>
        <p:spPr>
          <a:xfrm>
            <a:off x="2776668" y="1779333"/>
            <a:ext cx="1560618" cy="5651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3D1485-F920-C912-A8B0-3FB0514F364E}"/>
              </a:ext>
            </a:extLst>
          </p:cNvPr>
          <p:cNvSpPr/>
          <p:nvPr/>
        </p:nvSpPr>
        <p:spPr>
          <a:xfrm>
            <a:off x="2743101" y="2664640"/>
            <a:ext cx="1594183" cy="5651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26B932-4722-94A6-7AFF-3C044A2AF8A9}"/>
              </a:ext>
            </a:extLst>
          </p:cNvPr>
          <p:cNvSpPr/>
          <p:nvPr/>
        </p:nvSpPr>
        <p:spPr>
          <a:xfrm>
            <a:off x="2726319" y="4045378"/>
            <a:ext cx="1649066" cy="5651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93A8DF-3551-FE21-B4C5-C885008605CD}"/>
              </a:ext>
            </a:extLst>
          </p:cNvPr>
          <p:cNvSpPr/>
          <p:nvPr/>
        </p:nvSpPr>
        <p:spPr>
          <a:xfrm>
            <a:off x="6975105" y="2079834"/>
            <a:ext cx="1729650" cy="58480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AC7240-294D-73A0-6B6B-C25DB60BEC99}"/>
              </a:ext>
            </a:extLst>
          </p:cNvPr>
          <p:cNvSpPr/>
          <p:nvPr/>
        </p:nvSpPr>
        <p:spPr>
          <a:xfrm>
            <a:off x="6921648" y="3558363"/>
            <a:ext cx="1888719" cy="58480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7179DA-8B63-D8E3-0D2E-89EEBE3378AC}"/>
              </a:ext>
            </a:extLst>
          </p:cNvPr>
          <p:cNvSpPr/>
          <p:nvPr/>
        </p:nvSpPr>
        <p:spPr>
          <a:xfrm>
            <a:off x="7001181" y="5310577"/>
            <a:ext cx="1862685" cy="3765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7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CB65C-5A48-4815-07F6-22F53140895A}"/>
              </a:ext>
            </a:extLst>
          </p:cNvPr>
          <p:cNvSpPr txBox="1"/>
          <p:nvPr/>
        </p:nvSpPr>
        <p:spPr>
          <a:xfrm>
            <a:off x="223284" y="127591"/>
            <a:ext cx="548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Full unedited image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9A, 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5363CB-4D38-21E0-3FFA-9D98049A6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729" y="1325352"/>
            <a:ext cx="1333500" cy="2349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813F82-008B-2EDF-E76C-B8322F9A5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787" y="3730087"/>
            <a:ext cx="1295400" cy="67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F11F26-422B-4055-8A17-CEC4AB8351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61" t="21085" r="53710" b="43739"/>
          <a:stretch/>
        </p:blipFill>
        <p:spPr>
          <a:xfrm>
            <a:off x="7363958" y="1325352"/>
            <a:ext cx="1828800" cy="21871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FBE4C4-44BF-9712-C655-BB74B2637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412" y="3771642"/>
            <a:ext cx="1182223" cy="6672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C8AA63-9BBC-D98C-1A83-D5DE3BEC4BB6}"/>
              </a:ext>
            </a:extLst>
          </p:cNvPr>
          <p:cNvSpPr txBox="1"/>
          <p:nvPr/>
        </p:nvSpPr>
        <p:spPr>
          <a:xfrm>
            <a:off x="3275637" y="385972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0BCB46-541F-A316-131C-F49BE06F6718}"/>
              </a:ext>
            </a:extLst>
          </p:cNvPr>
          <p:cNvSpPr txBox="1"/>
          <p:nvPr/>
        </p:nvSpPr>
        <p:spPr>
          <a:xfrm>
            <a:off x="1248686" y="3955167"/>
            <a:ext cx="57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Vim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6526C7-C838-68F8-C3E5-2BCEA6FB1D4F}"/>
              </a:ext>
            </a:extLst>
          </p:cNvPr>
          <p:cNvSpPr txBox="1"/>
          <p:nvPr/>
        </p:nvSpPr>
        <p:spPr>
          <a:xfrm>
            <a:off x="1048952" y="2957187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N1icd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37814B-696B-3802-C9C7-63AAA2E034EF}"/>
              </a:ext>
            </a:extLst>
          </p:cNvPr>
          <p:cNvSpPr txBox="1"/>
          <p:nvPr/>
        </p:nvSpPr>
        <p:spPr>
          <a:xfrm>
            <a:off x="1167573" y="2038230"/>
            <a:ext cx="65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2533DA-EEEC-82A6-4352-A535A74D4A2A}"/>
              </a:ext>
            </a:extLst>
          </p:cNvPr>
          <p:cNvSpPr/>
          <p:nvPr/>
        </p:nvSpPr>
        <p:spPr>
          <a:xfrm>
            <a:off x="2001092" y="2143161"/>
            <a:ext cx="1124803" cy="34895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F48459-EF82-DD75-6945-42A5C906DE5B}"/>
              </a:ext>
            </a:extLst>
          </p:cNvPr>
          <p:cNvSpPr/>
          <p:nvPr/>
        </p:nvSpPr>
        <p:spPr>
          <a:xfrm>
            <a:off x="1994616" y="2949604"/>
            <a:ext cx="1124803" cy="34895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C797A9-3997-2CCD-D74E-BFD01079C3EA}"/>
              </a:ext>
            </a:extLst>
          </p:cNvPr>
          <p:cNvSpPr/>
          <p:nvPr/>
        </p:nvSpPr>
        <p:spPr>
          <a:xfrm>
            <a:off x="2025212" y="3837642"/>
            <a:ext cx="1124803" cy="34895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7EDE6D-3D56-9A6C-58B5-0CA7F8F9CC2C}"/>
              </a:ext>
            </a:extLst>
          </p:cNvPr>
          <p:cNvSpPr/>
          <p:nvPr/>
        </p:nvSpPr>
        <p:spPr>
          <a:xfrm>
            <a:off x="4393816" y="3954132"/>
            <a:ext cx="1124803" cy="34895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BED69B-561A-F46F-1109-C30A34C3867F}"/>
              </a:ext>
            </a:extLst>
          </p:cNvPr>
          <p:cNvSpPr/>
          <p:nvPr/>
        </p:nvSpPr>
        <p:spPr>
          <a:xfrm>
            <a:off x="7632249" y="2378532"/>
            <a:ext cx="469489" cy="34895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B032196-8D69-6762-6D7B-1902F9546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120" y="1341826"/>
            <a:ext cx="1181100" cy="18415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D3A7A7F-A57C-3E6D-C363-B7C4313E33C6}"/>
              </a:ext>
            </a:extLst>
          </p:cNvPr>
          <p:cNvSpPr/>
          <p:nvPr/>
        </p:nvSpPr>
        <p:spPr>
          <a:xfrm>
            <a:off x="4377774" y="2496106"/>
            <a:ext cx="1124803" cy="49871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046F2D0-5FFD-33B9-2800-DE3C35A5CF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6358" y="3232169"/>
            <a:ext cx="1130300" cy="406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90DFA49-2B09-DA12-09F1-89DD52586DBC}"/>
              </a:ext>
            </a:extLst>
          </p:cNvPr>
          <p:cNvSpPr txBox="1"/>
          <p:nvPr/>
        </p:nvSpPr>
        <p:spPr>
          <a:xfrm>
            <a:off x="3443504" y="2580541"/>
            <a:ext cx="9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Notch2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251B38-CEE5-432A-E7D0-DC806A935B00}"/>
              </a:ext>
            </a:extLst>
          </p:cNvPr>
          <p:cNvSpPr txBox="1"/>
          <p:nvPr/>
        </p:nvSpPr>
        <p:spPr>
          <a:xfrm>
            <a:off x="3042716" y="3079255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Notch2</a:t>
            </a:r>
          </a:p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(light exposure)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7B3F77-2FA0-0435-01E2-4991AF9C294D}"/>
              </a:ext>
            </a:extLst>
          </p:cNvPr>
          <p:cNvSpPr txBox="1"/>
          <p:nvPr/>
        </p:nvSpPr>
        <p:spPr>
          <a:xfrm>
            <a:off x="6981740" y="351359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Recombined </a:t>
            </a:r>
            <a:r>
              <a:rPr lang="en-US" altLang="ko-KR" i="1" dirty="0">
                <a:latin typeface="Arial" panose="020B0604020202020204" pitchFamily="34" charset="0"/>
                <a:cs typeface="Arial" panose="020B0604020202020204" pitchFamily="34" charset="0"/>
              </a:rPr>
              <a:t>Rb1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(left)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D4849D-9D66-7BB0-0D3A-A3059F317F6D}"/>
              </a:ext>
            </a:extLst>
          </p:cNvPr>
          <p:cNvSpPr txBox="1"/>
          <p:nvPr/>
        </p:nvSpPr>
        <p:spPr>
          <a:xfrm>
            <a:off x="6981740" y="3881033"/>
            <a:ext cx="2796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Recombined </a:t>
            </a:r>
            <a:r>
              <a:rPr lang="en-US" altLang="ko-KR" i="1" dirty="0">
                <a:latin typeface="Arial" panose="020B0604020202020204" pitchFamily="34" charset="0"/>
                <a:cs typeface="Arial" panose="020B0604020202020204" pitchFamily="34" charset="0"/>
              </a:rPr>
              <a:t>Trp53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(right)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4335CC-4DCC-48F9-A747-5BFD7338D629}"/>
              </a:ext>
            </a:extLst>
          </p:cNvPr>
          <p:cNvSpPr/>
          <p:nvPr/>
        </p:nvSpPr>
        <p:spPr>
          <a:xfrm>
            <a:off x="8488842" y="2375486"/>
            <a:ext cx="469489" cy="34895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326DCE-086C-9C9E-4955-7E8C2C47757E}"/>
              </a:ext>
            </a:extLst>
          </p:cNvPr>
          <p:cNvSpPr txBox="1"/>
          <p:nvPr/>
        </p:nvSpPr>
        <p:spPr>
          <a:xfrm>
            <a:off x="2897682" y="4728901"/>
            <a:ext cx="1683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Figure S9A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E60AA8-EB0A-E505-926E-B594D6DDA33E}"/>
              </a:ext>
            </a:extLst>
          </p:cNvPr>
          <p:cNvSpPr txBox="1"/>
          <p:nvPr/>
        </p:nvSpPr>
        <p:spPr>
          <a:xfrm>
            <a:off x="7636596" y="4728901"/>
            <a:ext cx="1683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S9E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9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CA2EF6-FC57-7BC9-43F2-628D284F275C}"/>
              </a:ext>
            </a:extLst>
          </p:cNvPr>
          <p:cNvSpPr txBox="1"/>
          <p:nvPr/>
        </p:nvSpPr>
        <p:spPr>
          <a:xfrm>
            <a:off x="223284" y="127591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Full unedited image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Figure 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G, J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0CD02-37C4-D1D3-D6F8-EF04DC81074B}"/>
              </a:ext>
            </a:extLst>
          </p:cNvPr>
          <p:cNvSpPr txBox="1"/>
          <p:nvPr/>
        </p:nvSpPr>
        <p:spPr>
          <a:xfrm>
            <a:off x="6701083" y="2714297"/>
            <a:ext cx="9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Notch1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7D8EF-8B11-AEE9-B978-743AE7924D3B}"/>
              </a:ext>
            </a:extLst>
          </p:cNvPr>
          <p:cNvSpPr txBox="1"/>
          <p:nvPr/>
        </p:nvSpPr>
        <p:spPr>
          <a:xfrm>
            <a:off x="6617665" y="386422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F8684F-030D-C168-CD5F-C572BCD29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495" y="1728000"/>
            <a:ext cx="1778000" cy="1917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FADBF0-B98B-7742-A35B-54354BCAA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425" y="3727358"/>
            <a:ext cx="1879600" cy="787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C3FE760-38EC-29C6-66A9-B0C6BF5B179E}"/>
              </a:ext>
            </a:extLst>
          </p:cNvPr>
          <p:cNvSpPr/>
          <p:nvPr/>
        </p:nvSpPr>
        <p:spPr>
          <a:xfrm>
            <a:off x="8051550" y="3876657"/>
            <a:ext cx="1189350" cy="40898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959D08-72D7-B9DA-D642-87E9DC656232}"/>
              </a:ext>
            </a:extLst>
          </p:cNvPr>
          <p:cNvSpPr/>
          <p:nvPr/>
        </p:nvSpPr>
        <p:spPr>
          <a:xfrm>
            <a:off x="8072809" y="2765429"/>
            <a:ext cx="1189350" cy="40898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049125-7DA9-7B33-EB8B-22D675724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070" y="1805575"/>
            <a:ext cx="4038600" cy="977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B8C0BAF-BA94-4D4B-CDAF-876DC5E0D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2609" y="3991524"/>
            <a:ext cx="4229100" cy="685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5F69CF5-1AEA-8B7B-BCA5-7855629ECF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5070" y="2889158"/>
            <a:ext cx="4089400" cy="952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90DA8A-F58F-7D9D-3484-5D7CF33620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9627" y="4682840"/>
            <a:ext cx="3556000" cy="762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25BD5EB-CDA1-EAC7-B998-7E778DD349A3}"/>
              </a:ext>
            </a:extLst>
          </p:cNvPr>
          <p:cNvSpPr txBox="1"/>
          <p:nvPr/>
        </p:nvSpPr>
        <p:spPr>
          <a:xfrm>
            <a:off x="196518" y="2106022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N1ICD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(light exposure)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7E4A9E-BD5E-D4A9-B783-552F550B65D7}"/>
              </a:ext>
            </a:extLst>
          </p:cNvPr>
          <p:cNvSpPr txBox="1"/>
          <p:nvPr/>
        </p:nvSpPr>
        <p:spPr>
          <a:xfrm>
            <a:off x="882603" y="414935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D2BA07-178E-E57D-EA06-A490AF2E8675}"/>
              </a:ext>
            </a:extLst>
          </p:cNvPr>
          <p:cNvSpPr/>
          <p:nvPr/>
        </p:nvSpPr>
        <p:spPr>
          <a:xfrm>
            <a:off x="4667704" y="3195643"/>
            <a:ext cx="687802" cy="40898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24E4B4-247A-4023-A214-82D80238E3AB}"/>
              </a:ext>
            </a:extLst>
          </p:cNvPr>
          <p:cNvSpPr/>
          <p:nvPr/>
        </p:nvSpPr>
        <p:spPr>
          <a:xfrm>
            <a:off x="4667704" y="2084415"/>
            <a:ext cx="687802" cy="40898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C1F326-2904-FC84-D211-3E47D14F4807}"/>
              </a:ext>
            </a:extLst>
          </p:cNvPr>
          <p:cNvSpPr/>
          <p:nvPr/>
        </p:nvSpPr>
        <p:spPr>
          <a:xfrm>
            <a:off x="4667704" y="4827190"/>
            <a:ext cx="687802" cy="40898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12864E-B0FB-BE8C-30B0-4C8D4651E36B}"/>
              </a:ext>
            </a:extLst>
          </p:cNvPr>
          <p:cNvSpPr/>
          <p:nvPr/>
        </p:nvSpPr>
        <p:spPr>
          <a:xfrm>
            <a:off x="4667704" y="4215185"/>
            <a:ext cx="687802" cy="40898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283009-2D24-627A-5372-9DFC0BE03C9F}"/>
              </a:ext>
            </a:extLst>
          </p:cNvPr>
          <p:cNvSpPr txBox="1"/>
          <p:nvPr/>
        </p:nvSpPr>
        <p:spPr>
          <a:xfrm>
            <a:off x="196518" y="4761115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(light exposure)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B1D9F4-3979-9ABA-6555-CA09C010C4CC}"/>
              </a:ext>
            </a:extLst>
          </p:cNvPr>
          <p:cNvSpPr txBox="1"/>
          <p:nvPr/>
        </p:nvSpPr>
        <p:spPr>
          <a:xfrm>
            <a:off x="-85675" y="3184788"/>
            <a:ext cx="2057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N1ICD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(normal exposure)</a:t>
            </a:r>
          </a:p>
          <a:p>
            <a:pPr algn="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263819-AE6B-A8B8-787A-80007084EC2E}"/>
              </a:ext>
            </a:extLst>
          </p:cNvPr>
          <p:cNvSpPr txBox="1"/>
          <p:nvPr/>
        </p:nvSpPr>
        <p:spPr>
          <a:xfrm>
            <a:off x="3236757" y="5384597"/>
            <a:ext cx="1742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Figure S9G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76EBE6-0619-2C2D-2205-91B0227531F5}"/>
              </a:ext>
            </a:extLst>
          </p:cNvPr>
          <p:cNvSpPr txBox="1"/>
          <p:nvPr/>
        </p:nvSpPr>
        <p:spPr>
          <a:xfrm>
            <a:off x="7776495" y="5384597"/>
            <a:ext cx="1639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Figure S9J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1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C260F3-982B-2B51-53E3-A820FBD80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457" y="1570556"/>
            <a:ext cx="2146300" cy="213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992320-C022-0432-A07D-82F7F72176BC}"/>
              </a:ext>
            </a:extLst>
          </p:cNvPr>
          <p:cNvSpPr txBox="1"/>
          <p:nvPr/>
        </p:nvSpPr>
        <p:spPr>
          <a:xfrm>
            <a:off x="223284" y="127591"/>
            <a:ext cx="548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Full unedited image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10E, 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13085-66CE-78C9-1C53-C74A9BF74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928" y="1638392"/>
            <a:ext cx="1803400" cy="1866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355964-7A9A-8173-5BB9-493B96B77ABA}"/>
              </a:ext>
            </a:extLst>
          </p:cNvPr>
          <p:cNvSpPr txBox="1"/>
          <p:nvPr/>
        </p:nvSpPr>
        <p:spPr>
          <a:xfrm>
            <a:off x="223284" y="286144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NOTCH1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54170-6886-C7A8-29F7-EFFC13A9AA69}"/>
              </a:ext>
            </a:extLst>
          </p:cNvPr>
          <p:cNvSpPr/>
          <p:nvPr/>
        </p:nvSpPr>
        <p:spPr>
          <a:xfrm>
            <a:off x="1670196" y="2755115"/>
            <a:ext cx="1490132" cy="64385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23B3D-2EAA-8FBD-DE8F-863FB301A863}"/>
              </a:ext>
            </a:extLst>
          </p:cNvPr>
          <p:cNvSpPr txBox="1"/>
          <p:nvPr/>
        </p:nvSpPr>
        <p:spPr>
          <a:xfrm>
            <a:off x="268168" y="3939632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820EBE-A57A-02B4-142D-FAEBE4239DC3}"/>
              </a:ext>
            </a:extLst>
          </p:cNvPr>
          <p:cNvSpPr txBox="1"/>
          <p:nvPr/>
        </p:nvSpPr>
        <p:spPr>
          <a:xfrm>
            <a:off x="3344779" y="286144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NOTCH2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72D697-A034-C975-B962-63E64CDA458B}"/>
              </a:ext>
            </a:extLst>
          </p:cNvPr>
          <p:cNvSpPr/>
          <p:nvPr/>
        </p:nvSpPr>
        <p:spPr>
          <a:xfrm>
            <a:off x="4850760" y="2778832"/>
            <a:ext cx="1490132" cy="64385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BF2035-D360-3BE9-ED2E-F6D5CAA3A5D3}"/>
              </a:ext>
            </a:extLst>
          </p:cNvPr>
          <p:cNvSpPr txBox="1"/>
          <p:nvPr/>
        </p:nvSpPr>
        <p:spPr>
          <a:xfrm>
            <a:off x="3389663" y="3939632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ED5E5C-95D6-7371-B325-DA7D585EB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483" y="2202073"/>
            <a:ext cx="3327400" cy="1028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BF976D-7A2E-AC18-92D2-F152C1CF7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128" y="3577006"/>
            <a:ext cx="1854200" cy="9652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89C38B0-5813-64A2-A7B2-EC01A98D95D1}"/>
              </a:ext>
            </a:extLst>
          </p:cNvPr>
          <p:cNvSpPr/>
          <p:nvPr/>
        </p:nvSpPr>
        <p:spPr>
          <a:xfrm>
            <a:off x="1670196" y="3725510"/>
            <a:ext cx="1490132" cy="64385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4002199-8BF4-557C-A9E3-47B2D4F41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4701" y="3365382"/>
            <a:ext cx="3289300" cy="1041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D00F429-3CCC-6027-703E-E341D5A11205}"/>
              </a:ext>
            </a:extLst>
          </p:cNvPr>
          <p:cNvSpPr/>
          <p:nvPr/>
        </p:nvSpPr>
        <p:spPr>
          <a:xfrm>
            <a:off x="8741352" y="2332300"/>
            <a:ext cx="2451250" cy="45561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3CF5FE-A09E-A3FE-BDDB-46D92DBDFB00}"/>
              </a:ext>
            </a:extLst>
          </p:cNvPr>
          <p:cNvSpPr/>
          <p:nvPr/>
        </p:nvSpPr>
        <p:spPr>
          <a:xfrm>
            <a:off x="8741352" y="3752396"/>
            <a:ext cx="2451250" cy="45561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3F94D5-5707-A716-CF09-61C5C03F4C14}"/>
              </a:ext>
            </a:extLst>
          </p:cNvPr>
          <p:cNvSpPr txBox="1"/>
          <p:nvPr/>
        </p:nvSpPr>
        <p:spPr>
          <a:xfrm>
            <a:off x="7747166" y="262669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33B8A4-0533-AEEF-E653-E1050C27D2D0}"/>
              </a:ext>
            </a:extLst>
          </p:cNvPr>
          <p:cNvSpPr txBox="1"/>
          <p:nvPr/>
        </p:nvSpPr>
        <p:spPr>
          <a:xfrm>
            <a:off x="7253441" y="370489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7CA95F-CD68-11C2-D8CB-E1F483B35A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5686" y="3770334"/>
            <a:ext cx="2374900" cy="711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FFD9354-8AB2-49BE-5748-8C850241AAE3}"/>
              </a:ext>
            </a:extLst>
          </p:cNvPr>
          <p:cNvSpPr/>
          <p:nvPr/>
        </p:nvSpPr>
        <p:spPr>
          <a:xfrm>
            <a:off x="4878541" y="3771504"/>
            <a:ext cx="1490132" cy="64385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F7F162-AD48-8011-A2F1-4C4B57206B0F}"/>
              </a:ext>
            </a:extLst>
          </p:cNvPr>
          <p:cNvSpPr txBox="1"/>
          <p:nvPr/>
        </p:nvSpPr>
        <p:spPr>
          <a:xfrm>
            <a:off x="3344779" y="4734932"/>
            <a:ext cx="1672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Figure S10E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341542-3005-45E0-B4C5-21006EE6023A}"/>
              </a:ext>
            </a:extLst>
          </p:cNvPr>
          <p:cNvSpPr txBox="1"/>
          <p:nvPr/>
        </p:nvSpPr>
        <p:spPr>
          <a:xfrm>
            <a:off x="9268480" y="4734932"/>
            <a:ext cx="1672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S10F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93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AB3D84-322B-7668-A398-9D9073014EE8}"/>
              </a:ext>
            </a:extLst>
          </p:cNvPr>
          <p:cNvSpPr txBox="1"/>
          <p:nvPr/>
        </p:nvSpPr>
        <p:spPr>
          <a:xfrm>
            <a:off x="223284" y="127591"/>
            <a:ext cx="5168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Full unedited image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AC5BA-BC0A-B9EF-D448-CBDFAF35C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747" y="4103053"/>
            <a:ext cx="2857500" cy="927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EA6456-32A1-9CC8-4D63-416B71337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947" y="5405319"/>
            <a:ext cx="2844800" cy="749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06DA90-4158-C4DE-3924-13D7DEBBBFAF}"/>
              </a:ext>
            </a:extLst>
          </p:cNvPr>
          <p:cNvSpPr txBox="1"/>
          <p:nvPr/>
        </p:nvSpPr>
        <p:spPr>
          <a:xfrm>
            <a:off x="622164" y="2891417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846CD6-DE91-121B-FF61-022C1A8A1E00}"/>
              </a:ext>
            </a:extLst>
          </p:cNvPr>
          <p:cNvSpPr txBox="1"/>
          <p:nvPr/>
        </p:nvSpPr>
        <p:spPr>
          <a:xfrm>
            <a:off x="820936" y="1678051"/>
            <a:ext cx="88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82787B-2D2A-9089-B913-F0919179F546}"/>
              </a:ext>
            </a:extLst>
          </p:cNvPr>
          <p:cNvSpPr/>
          <p:nvPr/>
        </p:nvSpPr>
        <p:spPr>
          <a:xfrm>
            <a:off x="2162489" y="4313120"/>
            <a:ext cx="2373688" cy="41128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7068A5-9DD5-2252-F4A7-779816033CFF}"/>
              </a:ext>
            </a:extLst>
          </p:cNvPr>
          <p:cNvSpPr/>
          <p:nvPr/>
        </p:nvSpPr>
        <p:spPr>
          <a:xfrm>
            <a:off x="2162489" y="5635943"/>
            <a:ext cx="2373688" cy="41128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C3E88-9C3E-BF51-976A-CB19441F6288}"/>
              </a:ext>
            </a:extLst>
          </p:cNvPr>
          <p:cNvSpPr txBox="1"/>
          <p:nvPr/>
        </p:nvSpPr>
        <p:spPr>
          <a:xfrm>
            <a:off x="2823242" y="351432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H82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06E948-9398-0242-3D7E-5CCD620CAF60}"/>
              </a:ext>
            </a:extLst>
          </p:cNvPr>
          <p:cNvSpPr txBox="1"/>
          <p:nvPr/>
        </p:nvSpPr>
        <p:spPr>
          <a:xfrm>
            <a:off x="2642190" y="627784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COR-L88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BBFB9-7EE0-8635-C560-E8046AEB7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065" y="2668929"/>
            <a:ext cx="7772400" cy="7442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5D434F-CA30-EB09-1F9A-1E663BB96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947" y="1285979"/>
            <a:ext cx="7772400" cy="13196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DAD1F28-A31B-49CD-7B7B-799CBFD73854}"/>
              </a:ext>
            </a:extLst>
          </p:cNvPr>
          <p:cNvSpPr/>
          <p:nvPr/>
        </p:nvSpPr>
        <p:spPr>
          <a:xfrm>
            <a:off x="2219654" y="1510354"/>
            <a:ext cx="2373688" cy="41128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6CB04A-AC79-4D59-7B27-857C8D6E87E3}"/>
              </a:ext>
            </a:extLst>
          </p:cNvPr>
          <p:cNvSpPr/>
          <p:nvPr/>
        </p:nvSpPr>
        <p:spPr>
          <a:xfrm>
            <a:off x="2219654" y="2904297"/>
            <a:ext cx="2373688" cy="41128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8C9430-3D75-B542-CEF7-31772979F64E}"/>
              </a:ext>
            </a:extLst>
          </p:cNvPr>
          <p:cNvSpPr txBox="1"/>
          <p:nvPr/>
        </p:nvSpPr>
        <p:spPr>
          <a:xfrm>
            <a:off x="622164" y="5595609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11D82A-77B8-BC63-FA3A-347EFDC3D2D9}"/>
              </a:ext>
            </a:extLst>
          </p:cNvPr>
          <p:cNvSpPr txBox="1"/>
          <p:nvPr/>
        </p:nvSpPr>
        <p:spPr>
          <a:xfrm>
            <a:off x="820936" y="4382243"/>
            <a:ext cx="88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STING</a:t>
            </a:r>
          </a:p>
        </p:txBody>
      </p:sp>
    </p:spTree>
    <p:extLst>
      <p:ext uri="{BB962C8B-B14F-4D97-AF65-F5344CB8AC3E}">
        <p14:creationId xmlns:p14="http://schemas.microsoft.com/office/powerpoint/2010/main" val="99953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F758CF-106F-F714-B85E-B7BFEC4B5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653" y="1510354"/>
            <a:ext cx="2057400" cy="78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0A0983-1844-891C-1174-E32BE68CD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978" y="3608981"/>
            <a:ext cx="2057400" cy="787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17BDDA-8267-3BF0-FBCD-A73FBB868403}"/>
              </a:ext>
            </a:extLst>
          </p:cNvPr>
          <p:cNvSpPr txBox="1"/>
          <p:nvPr/>
        </p:nvSpPr>
        <p:spPr>
          <a:xfrm>
            <a:off x="223284" y="127591"/>
            <a:ext cx="519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Full unedited image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E7302B-0526-B427-4402-D2F9FDC2BC38}"/>
              </a:ext>
            </a:extLst>
          </p:cNvPr>
          <p:cNvSpPr txBox="1"/>
          <p:nvPr/>
        </p:nvSpPr>
        <p:spPr>
          <a:xfrm>
            <a:off x="691738" y="3944125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F1243-1210-C639-276C-D6252C7876E1}"/>
              </a:ext>
            </a:extLst>
          </p:cNvPr>
          <p:cNvSpPr txBox="1"/>
          <p:nvPr/>
        </p:nvSpPr>
        <p:spPr>
          <a:xfrm>
            <a:off x="-63921" y="1678051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STING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(light exposure)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B08AA-EF9A-F68E-AE67-1D9C862508C2}"/>
              </a:ext>
            </a:extLst>
          </p:cNvPr>
          <p:cNvSpPr txBox="1"/>
          <p:nvPr/>
        </p:nvSpPr>
        <p:spPr>
          <a:xfrm>
            <a:off x="2713910" y="45670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KP1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56421-6000-6519-AC64-FF153F38C462}"/>
              </a:ext>
            </a:extLst>
          </p:cNvPr>
          <p:cNvSpPr/>
          <p:nvPr/>
        </p:nvSpPr>
        <p:spPr>
          <a:xfrm>
            <a:off x="2219654" y="1510354"/>
            <a:ext cx="1527398" cy="41128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95C501-6BA6-9596-4005-2501776B5E70}"/>
              </a:ext>
            </a:extLst>
          </p:cNvPr>
          <p:cNvSpPr/>
          <p:nvPr/>
        </p:nvSpPr>
        <p:spPr>
          <a:xfrm>
            <a:off x="2286563" y="3902177"/>
            <a:ext cx="1530063" cy="41128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953990-C341-7E3C-45E2-07D8F235ADB6}"/>
              </a:ext>
            </a:extLst>
          </p:cNvPr>
          <p:cNvSpPr txBox="1"/>
          <p:nvPr/>
        </p:nvSpPr>
        <p:spPr>
          <a:xfrm>
            <a:off x="-92007" y="2381398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STING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(dark exposure)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19B41C-BE96-2B6D-CA13-3C2225DF0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654" y="2348526"/>
            <a:ext cx="1600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40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25792-6027-B1AC-8B5F-294492DAD0B7}"/>
              </a:ext>
            </a:extLst>
          </p:cNvPr>
          <p:cNvSpPr txBox="1"/>
          <p:nvPr/>
        </p:nvSpPr>
        <p:spPr>
          <a:xfrm>
            <a:off x="223284" y="127591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Full unedited image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AEAC8-253D-A722-3014-AAA60B2FC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43" y="909875"/>
            <a:ext cx="5570837" cy="997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D490FD-E5C6-1C03-3C33-CC6637D55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3" y="2039355"/>
            <a:ext cx="5570837" cy="950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9533EF-9E49-5B5E-6623-D852A55EC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43" y="3121999"/>
            <a:ext cx="5570837" cy="9502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2B6091-BE65-B7B0-18B1-B3958A44E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43" y="4209432"/>
            <a:ext cx="5570837" cy="671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C4268A-BE79-0D85-D9AA-6428A1DB2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343" y="4880530"/>
            <a:ext cx="5570837" cy="671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25EA21-E130-7F7C-8358-C27D503CD7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343" y="5615877"/>
            <a:ext cx="5570837" cy="671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961421-7035-1A77-DC9F-40814F02A9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013158"/>
            <a:ext cx="5570837" cy="1329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93D88A-A1A9-D049-869D-A8440EE94D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8557"/>
          <a:stretch/>
        </p:blipFill>
        <p:spPr>
          <a:xfrm>
            <a:off x="6096000" y="3332369"/>
            <a:ext cx="6032500" cy="25897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B2BBCF-0357-DDF2-FDD6-C8EC9647B4E2}"/>
              </a:ext>
            </a:extLst>
          </p:cNvPr>
          <p:cNvSpPr txBox="1"/>
          <p:nvPr/>
        </p:nvSpPr>
        <p:spPr>
          <a:xfrm>
            <a:off x="7455414" y="384609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28AAC-6ABC-A0DE-DE48-B5FBD3480B61}"/>
              </a:ext>
            </a:extLst>
          </p:cNvPr>
          <p:cNvSpPr txBox="1"/>
          <p:nvPr/>
        </p:nvSpPr>
        <p:spPr>
          <a:xfrm>
            <a:off x="10103879" y="384609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D2262-7150-D1A6-E74A-3C871C207544}"/>
              </a:ext>
            </a:extLst>
          </p:cNvPr>
          <p:cNvSpPr txBox="1"/>
          <p:nvPr/>
        </p:nvSpPr>
        <p:spPr>
          <a:xfrm>
            <a:off x="7455413" y="453910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DDB4DC-FA24-DA69-9AC9-8BC6F20B976D}"/>
              </a:ext>
            </a:extLst>
          </p:cNvPr>
          <p:cNvSpPr txBox="1"/>
          <p:nvPr/>
        </p:nvSpPr>
        <p:spPr>
          <a:xfrm>
            <a:off x="10161757" y="451478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6B2522-EA84-70F1-7506-43A5DC5FC8AC}"/>
              </a:ext>
            </a:extLst>
          </p:cNvPr>
          <p:cNvSpPr txBox="1"/>
          <p:nvPr/>
        </p:nvSpPr>
        <p:spPr>
          <a:xfrm>
            <a:off x="7455413" y="532383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87F402-6687-B096-7AA1-8EA101140000}"/>
              </a:ext>
            </a:extLst>
          </p:cNvPr>
          <p:cNvSpPr txBox="1"/>
          <p:nvPr/>
        </p:nvSpPr>
        <p:spPr>
          <a:xfrm>
            <a:off x="9992882" y="529267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E61835-66EB-1149-C70E-A0A4B029281F}"/>
              </a:ext>
            </a:extLst>
          </p:cNvPr>
          <p:cNvSpPr txBox="1"/>
          <p:nvPr/>
        </p:nvSpPr>
        <p:spPr>
          <a:xfrm>
            <a:off x="133523" y="770920"/>
            <a:ext cx="2029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GEL1 NOTCH1-ICD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9DEAB1-857B-F0B0-6AFC-C2EC16F5E1AA}"/>
              </a:ext>
            </a:extLst>
          </p:cNvPr>
          <p:cNvSpPr txBox="1"/>
          <p:nvPr/>
        </p:nvSpPr>
        <p:spPr>
          <a:xfrm>
            <a:off x="133523" y="1317944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GEL1 a-tubulin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6EC1EF-C4B8-410F-E3A9-0F52CED51681}"/>
              </a:ext>
            </a:extLst>
          </p:cNvPr>
          <p:cNvSpPr txBox="1"/>
          <p:nvPr/>
        </p:nvSpPr>
        <p:spPr>
          <a:xfrm>
            <a:off x="133523" y="1928261"/>
            <a:ext cx="2029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GEL2 NOTCH1-ICD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071896-D32E-49EB-B4EA-FD8AC682FE02}"/>
              </a:ext>
            </a:extLst>
          </p:cNvPr>
          <p:cNvSpPr txBox="1"/>
          <p:nvPr/>
        </p:nvSpPr>
        <p:spPr>
          <a:xfrm>
            <a:off x="133523" y="2508291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GEL2 a-tubulin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C9E356-2998-BE48-B146-47F89C61CA94}"/>
              </a:ext>
            </a:extLst>
          </p:cNvPr>
          <p:cNvSpPr txBox="1"/>
          <p:nvPr/>
        </p:nvSpPr>
        <p:spPr>
          <a:xfrm>
            <a:off x="133523" y="2993815"/>
            <a:ext cx="2029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GEL3 NOTCH1-ICD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72A5F3-8DAC-8E04-CBC0-B0E937B9A284}"/>
              </a:ext>
            </a:extLst>
          </p:cNvPr>
          <p:cNvSpPr txBox="1"/>
          <p:nvPr/>
        </p:nvSpPr>
        <p:spPr>
          <a:xfrm>
            <a:off x="133523" y="3573845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GEL3 a-tubulin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DFFE0-EDDB-13C4-6543-A8F8B5B9F732}"/>
              </a:ext>
            </a:extLst>
          </p:cNvPr>
          <p:cNvSpPr txBox="1"/>
          <p:nvPr/>
        </p:nvSpPr>
        <p:spPr>
          <a:xfrm>
            <a:off x="133523" y="4197796"/>
            <a:ext cx="2029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GEL4 NOTCH1-ICD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57286E-2B73-1C2B-F109-D3F4AA5CDB43}"/>
              </a:ext>
            </a:extLst>
          </p:cNvPr>
          <p:cNvSpPr txBox="1"/>
          <p:nvPr/>
        </p:nvSpPr>
        <p:spPr>
          <a:xfrm>
            <a:off x="133523" y="4793609"/>
            <a:ext cx="2029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GEL5 NOTCH1-ICD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D01A9F-FFCA-690F-7F76-5897A6F0A839}"/>
              </a:ext>
            </a:extLst>
          </p:cNvPr>
          <p:cNvSpPr txBox="1"/>
          <p:nvPr/>
        </p:nvSpPr>
        <p:spPr>
          <a:xfrm>
            <a:off x="133523" y="5615877"/>
            <a:ext cx="2029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GEL6 NOTCH1-ICD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9BCAD7-5CC1-7D45-8A39-0E3C2A82FCFA}"/>
              </a:ext>
            </a:extLst>
          </p:cNvPr>
          <p:cNvSpPr txBox="1"/>
          <p:nvPr/>
        </p:nvSpPr>
        <p:spPr>
          <a:xfrm>
            <a:off x="6096000" y="967489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GEL4 a-tubulin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5129FD-7788-5A13-3B22-617958E754A8}"/>
              </a:ext>
            </a:extLst>
          </p:cNvPr>
          <p:cNvSpPr txBox="1"/>
          <p:nvPr/>
        </p:nvSpPr>
        <p:spPr>
          <a:xfrm>
            <a:off x="6096000" y="1432869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GEL5 a-tubulin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5C3F5D-F735-5D3B-043A-2FFF14CB2943}"/>
              </a:ext>
            </a:extLst>
          </p:cNvPr>
          <p:cNvSpPr txBox="1"/>
          <p:nvPr/>
        </p:nvSpPr>
        <p:spPr>
          <a:xfrm>
            <a:off x="6096000" y="1839159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GEL6 a-tubulin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79512F-DF68-D3C4-ABE3-035E2779D5E9}"/>
              </a:ext>
            </a:extLst>
          </p:cNvPr>
          <p:cNvSpPr/>
          <p:nvPr/>
        </p:nvSpPr>
        <p:spPr>
          <a:xfrm>
            <a:off x="909537" y="1029563"/>
            <a:ext cx="4675717" cy="36530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E79611-5FB4-C782-D9EF-769EF761B54F}"/>
              </a:ext>
            </a:extLst>
          </p:cNvPr>
          <p:cNvSpPr/>
          <p:nvPr/>
        </p:nvSpPr>
        <p:spPr>
          <a:xfrm>
            <a:off x="909537" y="1600884"/>
            <a:ext cx="4675717" cy="36530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AF44D3-4B1A-D06F-1D6C-54788096CFB1}"/>
              </a:ext>
            </a:extLst>
          </p:cNvPr>
          <p:cNvSpPr/>
          <p:nvPr/>
        </p:nvSpPr>
        <p:spPr>
          <a:xfrm>
            <a:off x="909538" y="2133914"/>
            <a:ext cx="4527436" cy="36530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9DF83D-9A71-D07A-E033-0C7B328AEDA1}"/>
              </a:ext>
            </a:extLst>
          </p:cNvPr>
          <p:cNvSpPr/>
          <p:nvPr/>
        </p:nvSpPr>
        <p:spPr>
          <a:xfrm>
            <a:off x="909538" y="2668463"/>
            <a:ext cx="4527436" cy="36530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106942-75E6-8E01-23A9-69D5241804CA}"/>
              </a:ext>
            </a:extLst>
          </p:cNvPr>
          <p:cNvSpPr/>
          <p:nvPr/>
        </p:nvSpPr>
        <p:spPr>
          <a:xfrm>
            <a:off x="909538" y="3202719"/>
            <a:ext cx="4527436" cy="36530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BE4B17-5425-8936-2C92-F817D16B25EF}"/>
              </a:ext>
            </a:extLst>
          </p:cNvPr>
          <p:cNvSpPr/>
          <p:nvPr/>
        </p:nvSpPr>
        <p:spPr>
          <a:xfrm>
            <a:off x="888857" y="3778681"/>
            <a:ext cx="4527436" cy="36530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D8EA71-E61D-BAB9-5F7E-DD02C966FE6A}"/>
              </a:ext>
            </a:extLst>
          </p:cNvPr>
          <p:cNvSpPr/>
          <p:nvPr/>
        </p:nvSpPr>
        <p:spPr>
          <a:xfrm>
            <a:off x="609723" y="4449779"/>
            <a:ext cx="4671355" cy="36530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BBA8CA2-D326-9B6D-B870-BF9626B13A19}"/>
              </a:ext>
            </a:extLst>
          </p:cNvPr>
          <p:cNvSpPr/>
          <p:nvPr/>
        </p:nvSpPr>
        <p:spPr>
          <a:xfrm>
            <a:off x="609722" y="5055434"/>
            <a:ext cx="4671355" cy="36530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06DBF15-6B41-055E-01E7-2DB979D3FA11}"/>
              </a:ext>
            </a:extLst>
          </p:cNvPr>
          <p:cNvSpPr/>
          <p:nvPr/>
        </p:nvSpPr>
        <p:spPr>
          <a:xfrm>
            <a:off x="609722" y="5857418"/>
            <a:ext cx="3529792" cy="36530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F75797-8F7E-92C7-2724-5C5B4FE710DD}"/>
              </a:ext>
            </a:extLst>
          </p:cNvPr>
          <p:cNvSpPr/>
          <p:nvPr/>
        </p:nvSpPr>
        <p:spPr>
          <a:xfrm>
            <a:off x="6410926" y="1195997"/>
            <a:ext cx="4660728" cy="28100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037CB2-B966-F7FC-38C3-27111E326E02}"/>
              </a:ext>
            </a:extLst>
          </p:cNvPr>
          <p:cNvSpPr/>
          <p:nvPr/>
        </p:nvSpPr>
        <p:spPr>
          <a:xfrm>
            <a:off x="6410926" y="1652726"/>
            <a:ext cx="4660728" cy="26390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9C5F504-BCA1-0A20-AD15-D1F4F0D7F357}"/>
              </a:ext>
            </a:extLst>
          </p:cNvPr>
          <p:cNvSpPr/>
          <p:nvPr/>
        </p:nvSpPr>
        <p:spPr>
          <a:xfrm>
            <a:off x="6410926" y="2039355"/>
            <a:ext cx="4660728" cy="25495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FCB023-F01E-32F6-7AE7-6B7BEC3AFD73}"/>
              </a:ext>
            </a:extLst>
          </p:cNvPr>
          <p:cNvSpPr txBox="1"/>
          <p:nvPr/>
        </p:nvSpPr>
        <p:spPr>
          <a:xfrm>
            <a:off x="6214218" y="3076673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Supplemental Figure 12</a:t>
            </a:r>
          </a:p>
        </p:txBody>
      </p:sp>
    </p:spTree>
    <p:extLst>
      <p:ext uri="{BB962C8B-B14F-4D97-AF65-F5344CB8AC3E}">
        <p14:creationId xmlns:p14="http://schemas.microsoft.com/office/powerpoint/2010/main" val="64273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50ADE-022B-A673-C944-604A99053BF4}"/>
              </a:ext>
            </a:extLst>
          </p:cNvPr>
          <p:cNvSpPr txBox="1"/>
          <p:nvPr/>
        </p:nvSpPr>
        <p:spPr>
          <a:xfrm>
            <a:off x="223284" y="127591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Full unedited image for Figure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52A49-1A61-3D29-6418-65A20E85F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141" y="3667306"/>
            <a:ext cx="34290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D7AA96-9319-E040-F956-9CC89F0E2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254" y="2621160"/>
            <a:ext cx="3429000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AB8998-A4AE-F04E-9374-F03C0C82D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254" y="1414660"/>
            <a:ext cx="3429000" cy="116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587592-4CBE-96CF-F5B2-C268981B5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896" y="3783744"/>
            <a:ext cx="3797300" cy="158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F158D7-8793-DA6A-4EF3-5BB4826F2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896" y="1533847"/>
            <a:ext cx="3403600" cy="2197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723404-72F2-594E-4B18-BFD8F9A889AD}"/>
              </a:ext>
            </a:extLst>
          </p:cNvPr>
          <p:cNvSpPr txBox="1"/>
          <p:nvPr/>
        </p:nvSpPr>
        <p:spPr>
          <a:xfrm>
            <a:off x="403091" y="171278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N1ICD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986968-4186-2FEF-3FCB-A8D2BA0C0F29}"/>
              </a:ext>
            </a:extLst>
          </p:cNvPr>
          <p:cNvSpPr txBox="1"/>
          <p:nvPr/>
        </p:nvSpPr>
        <p:spPr>
          <a:xfrm>
            <a:off x="533756" y="311330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840ECB-C403-D249-42BA-D93792FACA27}"/>
              </a:ext>
            </a:extLst>
          </p:cNvPr>
          <p:cNvSpPr txBox="1"/>
          <p:nvPr/>
        </p:nvSpPr>
        <p:spPr>
          <a:xfrm>
            <a:off x="687081" y="439282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AXL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E17F15-08A8-1968-8927-9EB9CB22DC72}"/>
              </a:ext>
            </a:extLst>
          </p:cNvPr>
          <p:cNvSpPr txBox="1"/>
          <p:nvPr/>
        </p:nvSpPr>
        <p:spPr>
          <a:xfrm>
            <a:off x="5687115" y="3059668"/>
            <a:ext cx="113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NOTCH2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EA1A2B-243C-3102-0F1B-FB19490CBB45}"/>
              </a:ext>
            </a:extLst>
          </p:cNvPr>
          <p:cNvSpPr txBox="1"/>
          <p:nvPr/>
        </p:nvSpPr>
        <p:spPr>
          <a:xfrm>
            <a:off x="5751235" y="4322977"/>
            <a:ext cx="106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498E61-9D21-D270-706C-8C3E9528FABA}"/>
              </a:ext>
            </a:extLst>
          </p:cNvPr>
          <p:cNvSpPr/>
          <p:nvPr/>
        </p:nvSpPr>
        <p:spPr>
          <a:xfrm>
            <a:off x="7294986" y="2883840"/>
            <a:ext cx="2491565" cy="61930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38C7A1-E085-D6C6-8753-82D97ABD0D45}"/>
              </a:ext>
            </a:extLst>
          </p:cNvPr>
          <p:cNvSpPr/>
          <p:nvPr/>
        </p:nvSpPr>
        <p:spPr>
          <a:xfrm>
            <a:off x="7503763" y="4221573"/>
            <a:ext cx="2604064" cy="61930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83D519-7320-8423-1979-3EBDE7355076}"/>
              </a:ext>
            </a:extLst>
          </p:cNvPr>
          <p:cNvSpPr/>
          <p:nvPr/>
        </p:nvSpPr>
        <p:spPr>
          <a:xfrm>
            <a:off x="1737020" y="1677545"/>
            <a:ext cx="2610077" cy="61930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7127B6-612C-134D-E865-07B628F02E2E}"/>
              </a:ext>
            </a:extLst>
          </p:cNvPr>
          <p:cNvSpPr/>
          <p:nvPr/>
        </p:nvSpPr>
        <p:spPr>
          <a:xfrm>
            <a:off x="1737020" y="2908522"/>
            <a:ext cx="2610077" cy="56525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C4E184-3A59-155B-C528-1FD0E50AD63E}"/>
              </a:ext>
            </a:extLst>
          </p:cNvPr>
          <p:cNvSpPr/>
          <p:nvPr/>
        </p:nvSpPr>
        <p:spPr>
          <a:xfrm>
            <a:off x="1484723" y="4585043"/>
            <a:ext cx="2617720" cy="61930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1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50ADE-022B-A673-C944-604A99053BF4}"/>
              </a:ext>
            </a:extLst>
          </p:cNvPr>
          <p:cNvSpPr txBox="1"/>
          <p:nvPr/>
        </p:nvSpPr>
        <p:spPr>
          <a:xfrm>
            <a:off x="223284" y="127591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Full unedited image for Figure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7E755-CF33-E07B-CDCA-0C2C15BD9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593" y="1342233"/>
            <a:ext cx="2349500" cy="193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7EF52B-1EB4-A329-2546-426BCF865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080" y="3711125"/>
            <a:ext cx="2349500" cy="193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EB8F33-0E60-4AA4-A647-DF20C7E53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016" y="4068076"/>
            <a:ext cx="23495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BCB7F3-5A0E-B98B-1357-2A1A78C6C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283" y="3374575"/>
            <a:ext cx="1917700" cy="673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236118-BD58-4D64-AA6A-140C31327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4097" y="1342233"/>
            <a:ext cx="2349500" cy="2197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0EE8D1-9890-46E5-1A45-E8A8214EC5EA}"/>
              </a:ext>
            </a:extLst>
          </p:cNvPr>
          <p:cNvSpPr txBox="1"/>
          <p:nvPr/>
        </p:nvSpPr>
        <p:spPr>
          <a:xfrm>
            <a:off x="1021976" y="171278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N1ICD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F00C09-971A-2785-E007-C533E7CC628F}"/>
              </a:ext>
            </a:extLst>
          </p:cNvPr>
          <p:cNvSpPr txBox="1"/>
          <p:nvPr/>
        </p:nvSpPr>
        <p:spPr>
          <a:xfrm>
            <a:off x="1090906" y="428981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8F0C9-4607-9334-DBBF-4854DEA7E762}"/>
              </a:ext>
            </a:extLst>
          </p:cNvPr>
          <p:cNvSpPr txBox="1"/>
          <p:nvPr/>
        </p:nvSpPr>
        <p:spPr>
          <a:xfrm>
            <a:off x="4504871" y="2475314"/>
            <a:ext cx="122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NOTCH2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8DEFFE-AB88-AC54-F676-40727A87EDFD}"/>
              </a:ext>
            </a:extLst>
          </p:cNvPr>
          <p:cNvSpPr txBox="1"/>
          <p:nvPr/>
        </p:nvSpPr>
        <p:spPr>
          <a:xfrm>
            <a:off x="4960123" y="4668066"/>
            <a:ext cx="68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AXL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12F24D-FC7A-AB81-7194-494D7A3C1DF2}"/>
              </a:ext>
            </a:extLst>
          </p:cNvPr>
          <p:cNvSpPr txBox="1"/>
          <p:nvPr/>
        </p:nvSpPr>
        <p:spPr>
          <a:xfrm>
            <a:off x="751068" y="2544076"/>
            <a:ext cx="106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E12630-A4F5-8489-8C21-6C4D06E254E4}"/>
              </a:ext>
            </a:extLst>
          </p:cNvPr>
          <p:cNvSpPr txBox="1"/>
          <p:nvPr/>
        </p:nvSpPr>
        <p:spPr>
          <a:xfrm>
            <a:off x="45747" y="3298262"/>
            <a:ext cx="1774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(light exposure)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748920-6A86-1EDA-3631-D11B0AE2561B}"/>
              </a:ext>
            </a:extLst>
          </p:cNvPr>
          <p:cNvSpPr/>
          <p:nvPr/>
        </p:nvSpPr>
        <p:spPr>
          <a:xfrm>
            <a:off x="2217823" y="1592408"/>
            <a:ext cx="1555039" cy="61930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08A96D-6CF3-883F-6F10-A3A5D4EDFED4}"/>
              </a:ext>
            </a:extLst>
          </p:cNvPr>
          <p:cNvSpPr/>
          <p:nvPr/>
        </p:nvSpPr>
        <p:spPr>
          <a:xfrm>
            <a:off x="2217822" y="2642816"/>
            <a:ext cx="1614142" cy="61930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2446CF-F921-FB7F-0D80-C0DCC6055A37}"/>
              </a:ext>
            </a:extLst>
          </p:cNvPr>
          <p:cNvSpPr/>
          <p:nvPr/>
        </p:nvSpPr>
        <p:spPr>
          <a:xfrm>
            <a:off x="2114916" y="4194297"/>
            <a:ext cx="1668579" cy="4648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8C2B91-F1F0-134E-3A64-AF36CBC14C9E}"/>
              </a:ext>
            </a:extLst>
          </p:cNvPr>
          <p:cNvSpPr/>
          <p:nvPr/>
        </p:nvSpPr>
        <p:spPr>
          <a:xfrm>
            <a:off x="5984557" y="2680985"/>
            <a:ext cx="1528351" cy="4648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5870C1-6B31-5ECD-C59D-E5D9BD7201EC}"/>
              </a:ext>
            </a:extLst>
          </p:cNvPr>
          <p:cNvSpPr/>
          <p:nvPr/>
        </p:nvSpPr>
        <p:spPr>
          <a:xfrm>
            <a:off x="6142021" y="4668066"/>
            <a:ext cx="1605666" cy="4648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2F85F4-430C-BB89-31D5-6F3E26FA30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3526" y="4900489"/>
            <a:ext cx="2057400" cy="990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D96A63-B7AD-CD0E-C691-97F943558179}"/>
              </a:ext>
            </a:extLst>
          </p:cNvPr>
          <p:cNvSpPr/>
          <p:nvPr/>
        </p:nvSpPr>
        <p:spPr>
          <a:xfrm>
            <a:off x="2126115" y="5435936"/>
            <a:ext cx="1668579" cy="4648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DA2652-FA6E-C50A-39B2-D5F79F17C340}"/>
              </a:ext>
            </a:extLst>
          </p:cNvPr>
          <p:cNvSpPr txBox="1"/>
          <p:nvPr/>
        </p:nvSpPr>
        <p:spPr>
          <a:xfrm>
            <a:off x="1270442" y="534541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VIM</a:t>
            </a:r>
          </a:p>
        </p:txBody>
      </p:sp>
    </p:spTree>
    <p:extLst>
      <p:ext uri="{BB962C8B-B14F-4D97-AF65-F5344CB8AC3E}">
        <p14:creationId xmlns:p14="http://schemas.microsoft.com/office/powerpoint/2010/main" val="67871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50ADE-022B-A673-C944-604A99053BF4}"/>
              </a:ext>
            </a:extLst>
          </p:cNvPr>
          <p:cNvSpPr txBox="1"/>
          <p:nvPr/>
        </p:nvSpPr>
        <p:spPr>
          <a:xfrm>
            <a:off x="223284" y="127591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Full unedited image for Figure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4J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18038C-E22C-7823-947B-ABA860A7F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299" y="2588290"/>
            <a:ext cx="2349500" cy="1028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D6AE2F-9A3C-A9BC-F8FA-8073985D6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554" y="2812362"/>
            <a:ext cx="2349500" cy="102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4C975-C3DF-1AF3-644B-FD9250AA6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044" y="1302883"/>
            <a:ext cx="1887151" cy="1069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F193D3-70C7-1244-1F57-D0927161C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004" y="1302883"/>
            <a:ext cx="2260600" cy="128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1169B-E577-BE0F-8826-A307920FC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3654" y="4067841"/>
            <a:ext cx="2019300" cy="1739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9C725D-B497-8DDF-D826-2C928768F230}"/>
              </a:ext>
            </a:extLst>
          </p:cNvPr>
          <p:cNvSpPr txBox="1"/>
          <p:nvPr/>
        </p:nvSpPr>
        <p:spPr>
          <a:xfrm>
            <a:off x="403091" y="171278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N1ICD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450DD9-5C77-0AA7-4C7E-CED7CFFBA7ED}"/>
              </a:ext>
            </a:extLst>
          </p:cNvPr>
          <p:cNvSpPr txBox="1"/>
          <p:nvPr/>
        </p:nvSpPr>
        <p:spPr>
          <a:xfrm>
            <a:off x="533756" y="3113307"/>
            <a:ext cx="68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7F42BE-E0BF-808E-7059-4936D35C4AD6}"/>
              </a:ext>
            </a:extLst>
          </p:cNvPr>
          <p:cNvSpPr txBox="1"/>
          <p:nvPr/>
        </p:nvSpPr>
        <p:spPr>
          <a:xfrm>
            <a:off x="687081" y="4392828"/>
            <a:ext cx="56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51B0D9-8C32-290D-EF15-373BC0410F6D}"/>
              </a:ext>
            </a:extLst>
          </p:cNvPr>
          <p:cNvSpPr txBox="1"/>
          <p:nvPr/>
        </p:nvSpPr>
        <p:spPr>
          <a:xfrm>
            <a:off x="3807662" y="1738867"/>
            <a:ext cx="106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NOTCH2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C4E69-A60B-3569-ABB9-333D52605E71}"/>
              </a:ext>
            </a:extLst>
          </p:cNvPr>
          <p:cNvSpPr txBox="1"/>
          <p:nvPr/>
        </p:nvSpPr>
        <p:spPr>
          <a:xfrm>
            <a:off x="3780668" y="3002176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a-tubulin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677987-0DC2-9BB0-DB1F-675CFB52BF72}"/>
              </a:ext>
            </a:extLst>
          </p:cNvPr>
          <p:cNvSpPr/>
          <p:nvPr/>
        </p:nvSpPr>
        <p:spPr>
          <a:xfrm>
            <a:off x="1547062" y="1837529"/>
            <a:ext cx="1845892" cy="42306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744F8F-DD3E-F1CE-9A5B-1FE647FD4448}"/>
              </a:ext>
            </a:extLst>
          </p:cNvPr>
          <p:cNvSpPr/>
          <p:nvPr/>
        </p:nvSpPr>
        <p:spPr>
          <a:xfrm>
            <a:off x="1449966" y="3264929"/>
            <a:ext cx="1701007" cy="3693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991897-5E0C-179C-3A7D-4A1560C0A845}"/>
              </a:ext>
            </a:extLst>
          </p:cNvPr>
          <p:cNvSpPr/>
          <p:nvPr/>
        </p:nvSpPr>
        <p:spPr>
          <a:xfrm>
            <a:off x="1635718" y="4994964"/>
            <a:ext cx="1668579" cy="4648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58E9EC-D737-5F08-1C3E-2B5C496769FA}"/>
              </a:ext>
            </a:extLst>
          </p:cNvPr>
          <p:cNvSpPr/>
          <p:nvPr/>
        </p:nvSpPr>
        <p:spPr>
          <a:xfrm>
            <a:off x="5185688" y="3169415"/>
            <a:ext cx="1771166" cy="4648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306C1A-20EE-53AA-9F9A-D3E9477686D1}"/>
              </a:ext>
            </a:extLst>
          </p:cNvPr>
          <p:cNvSpPr/>
          <p:nvPr/>
        </p:nvSpPr>
        <p:spPr>
          <a:xfrm>
            <a:off x="4882299" y="1506444"/>
            <a:ext cx="1887151" cy="57567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0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50ADE-022B-A673-C944-604A99053BF4}"/>
              </a:ext>
            </a:extLst>
          </p:cNvPr>
          <p:cNvSpPr txBox="1"/>
          <p:nvPr/>
        </p:nvSpPr>
        <p:spPr>
          <a:xfrm>
            <a:off x="223284" y="127591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Full unedited image for Figure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A1C2D-BC49-C459-3721-5836D0E11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703" y="1806661"/>
            <a:ext cx="1270000" cy="3467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A67CAC-1D12-33AE-3EB4-2F963FB6A875}"/>
              </a:ext>
            </a:extLst>
          </p:cNvPr>
          <p:cNvSpPr txBox="1"/>
          <p:nvPr/>
        </p:nvSpPr>
        <p:spPr>
          <a:xfrm>
            <a:off x="366769" y="296160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N1ICD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A3346-27D2-4958-23EA-44637D42C0D7}"/>
              </a:ext>
            </a:extLst>
          </p:cNvPr>
          <p:cNvSpPr txBox="1"/>
          <p:nvPr/>
        </p:nvSpPr>
        <p:spPr>
          <a:xfrm>
            <a:off x="443713" y="200511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DA94E1-BCCB-E112-133D-88026814337D}"/>
              </a:ext>
            </a:extLst>
          </p:cNvPr>
          <p:cNvSpPr txBox="1"/>
          <p:nvPr/>
        </p:nvSpPr>
        <p:spPr>
          <a:xfrm>
            <a:off x="2851285" y="2729310"/>
            <a:ext cx="113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NOTCH2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9CF1A-2F5D-6FAC-7A07-7C8B84D26EC7}"/>
              </a:ext>
            </a:extLst>
          </p:cNvPr>
          <p:cNvSpPr txBox="1"/>
          <p:nvPr/>
        </p:nvSpPr>
        <p:spPr>
          <a:xfrm>
            <a:off x="597601" y="429294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C0845-BB9C-8BF7-4217-8FAE15C7D177}"/>
              </a:ext>
            </a:extLst>
          </p:cNvPr>
          <p:cNvSpPr txBox="1"/>
          <p:nvPr/>
        </p:nvSpPr>
        <p:spPr>
          <a:xfrm>
            <a:off x="155172" y="378506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447BE7-B45B-587A-ADA4-1FF5B863C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439" y="1654600"/>
            <a:ext cx="1333500" cy="2882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CD15C0-6E82-A2D6-DD96-4280D29E281F}"/>
              </a:ext>
            </a:extLst>
          </p:cNvPr>
          <p:cNvSpPr txBox="1"/>
          <p:nvPr/>
        </p:nvSpPr>
        <p:spPr>
          <a:xfrm>
            <a:off x="2671749" y="4013948"/>
            <a:ext cx="131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NEUROD1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F8C200-CB11-3FA1-C98C-2E4BDCE88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439" y="4703631"/>
            <a:ext cx="1270000" cy="1511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CEAD70-C5A5-5003-5F8B-34E0787C2A8D}"/>
              </a:ext>
            </a:extLst>
          </p:cNvPr>
          <p:cNvSpPr txBox="1"/>
          <p:nvPr/>
        </p:nvSpPr>
        <p:spPr>
          <a:xfrm>
            <a:off x="3364246" y="5691979"/>
            <a:ext cx="62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AXL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55F615-7DAE-7A68-FBAC-23AE1F1CE1BC}"/>
              </a:ext>
            </a:extLst>
          </p:cNvPr>
          <p:cNvSpPr/>
          <p:nvPr/>
        </p:nvSpPr>
        <p:spPr>
          <a:xfrm>
            <a:off x="1259704" y="1930367"/>
            <a:ext cx="1088760" cy="54735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FF859F-F62E-AE81-580D-8446AD56B3F1}"/>
              </a:ext>
            </a:extLst>
          </p:cNvPr>
          <p:cNvSpPr/>
          <p:nvPr/>
        </p:nvSpPr>
        <p:spPr>
          <a:xfrm>
            <a:off x="1275326" y="2865790"/>
            <a:ext cx="1088761" cy="4648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1EDE2C-BFD6-3282-AC0A-9A7CC88032C6}"/>
              </a:ext>
            </a:extLst>
          </p:cNvPr>
          <p:cNvSpPr/>
          <p:nvPr/>
        </p:nvSpPr>
        <p:spPr>
          <a:xfrm>
            <a:off x="1259702" y="3793180"/>
            <a:ext cx="1104385" cy="4648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405183-0CA1-0BB0-D9D5-6A7053635634}"/>
              </a:ext>
            </a:extLst>
          </p:cNvPr>
          <p:cNvSpPr/>
          <p:nvPr/>
        </p:nvSpPr>
        <p:spPr>
          <a:xfrm>
            <a:off x="1266480" y="4301047"/>
            <a:ext cx="1104385" cy="4648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A11B1A-D824-92DA-F84D-D153A97A58BE}"/>
              </a:ext>
            </a:extLst>
          </p:cNvPr>
          <p:cNvSpPr/>
          <p:nvPr/>
        </p:nvSpPr>
        <p:spPr>
          <a:xfrm>
            <a:off x="4069009" y="2745189"/>
            <a:ext cx="1021976" cy="4648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ABF87B-2343-7A64-B09B-7C50A1824DE8}"/>
              </a:ext>
            </a:extLst>
          </p:cNvPr>
          <p:cNvSpPr/>
          <p:nvPr/>
        </p:nvSpPr>
        <p:spPr>
          <a:xfrm>
            <a:off x="3961439" y="3918434"/>
            <a:ext cx="1129546" cy="4648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3EE549-6409-3E6A-1CCF-40C01646FB01}"/>
              </a:ext>
            </a:extLst>
          </p:cNvPr>
          <p:cNvSpPr/>
          <p:nvPr/>
        </p:nvSpPr>
        <p:spPr>
          <a:xfrm>
            <a:off x="3961439" y="5646836"/>
            <a:ext cx="1113083" cy="4648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0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9EFC69-474B-8A5E-B4F8-40D7E08E5CD1}"/>
              </a:ext>
            </a:extLst>
          </p:cNvPr>
          <p:cNvSpPr txBox="1"/>
          <p:nvPr/>
        </p:nvSpPr>
        <p:spPr>
          <a:xfrm>
            <a:off x="223284" y="127591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Full unedited image for Figure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DFF26E-F97F-296D-4255-55C10ABF2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722"/>
          <a:stretch/>
        </p:blipFill>
        <p:spPr>
          <a:xfrm>
            <a:off x="1280469" y="1000898"/>
            <a:ext cx="1956657" cy="5600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2A576B-6311-D742-4406-8AC30D615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0" r="23374" b="37986"/>
          <a:stretch/>
        </p:blipFill>
        <p:spPr>
          <a:xfrm>
            <a:off x="5204007" y="1923533"/>
            <a:ext cx="2044700" cy="2370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DBF0F-15D0-7ECE-C1D0-8CE3949FDB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8"/>
          <a:stretch/>
        </p:blipFill>
        <p:spPr>
          <a:xfrm>
            <a:off x="5217977" y="4422005"/>
            <a:ext cx="1938825" cy="1257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968DD6-AF44-E849-5D1B-BAFA05606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2415" y="996773"/>
            <a:ext cx="2044700" cy="78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B23EC5-EB4D-5777-F7EE-528A1DDA7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3139" y="985954"/>
            <a:ext cx="1968500" cy="78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99977-1104-465C-94C5-85629CF2D6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1409" y="5771468"/>
            <a:ext cx="1938825" cy="9272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EF67BA-6B46-A8E7-B3BA-BF9183A8850B}"/>
              </a:ext>
            </a:extLst>
          </p:cNvPr>
          <p:cNvSpPr txBox="1"/>
          <p:nvPr/>
        </p:nvSpPr>
        <p:spPr>
          <a:xfrm>
            <a:off x="436918" y="3429000"/>
            <a:ext cx="9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Notch1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FDED9-E85A-5FD1-E769-BEB5E987DDD3}"/>
              </a:ext>
            </a:extLst>
          </p:cNvPr>
          <p:cNvSpPr txBox="1"/>
          <p:nvPr/>
        </p:nvSpPr>
        <p:spPr>
          <a:xfrm>
            <a:off x="4527090" y="121300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E4FF52-2944-94D3-7456-2ABD601B9C42}"/>
              </a:ext>
            </a:extLst>
          </p:cNvPr>
          <p:cNvSpPr txBox="1"/>
          <p:nvPr/>
        </p:nvSpPr>
        <p:spPr>
          <a:xfrm>
            <a:off x="436918" y="5883187"/>
            <a:ext cx="9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Notch2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88D3A-CA0F-FAFA-D389-EB7DCA7E8B8E}"/>
              </a:ext>
            </a:extLst>
          </p:cNvPr>
          <p:cNvSpPr txBox="1"/>
          <p:nvPr/>
        </p:nvSpPr>
        <p:spPr>
          <a:xfrm>
            <a:off x="4437321" y="2315013"/>
            <a:ext cx="74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Ascl1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D0E995-FE5A-DA9C-E38B-8170C6C0813E}"/>
              </a:ext>
            </a:extLst>
          </p:cNvPr>
          <p:cNvSpPr txBox="1"/>
          <p:nvPr/>
        </p:nvSpPr>
        <p:spPr>
          <a:xfrm>
            <a:off x="7763655" y="1325511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B2D1DF-6773-F1B7-809E-605900BD6251}"/>
              </a:ext>
            </a:extLst>
          </p:cNvPr>
          <p:cNvSpPr txBox="1"/>
          <p:nvPr/>
        </p:nvSpPr>
        <p:spPr>
          <a:xfrm>
            <a:off x="4408468" y="361658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N1icd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2C50CF-E3D0-E096-CA2A-C1FF188FB8A5}"/>
              </a:ext>
            </a:extLst>
          </p:cNvPr>
          <p:cNvSpPr txBox="1"/>
          <p:nvPr/>
        </p:nvSpPr>
        <p:spPr>
          <a:xfrm>
            <a:off x="4373202" y="491815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Insm1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74A1E7-E06E-2474-C869-B6780A45D50E}"/>
              </a:ext>
            </a:extLst>
          </p:cNvPr>
          <p:cNvSpPr txBox="1"/>
          <p:nvPr/>
        </p:nvSpPr>
        <p:spPr>
          <a:xfrm>
            <a:off x="4608202" y="6267962"/>
            <a:ext cx="57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29523-A485-C412-65C4-F67D80696299}"/>
              </a:ext>
            </a:extLst>
          </p:cNvPr>
          <p:cNvSpPr/>
          <p:nvPr/>
        </p:nvSpPr>
        <p:spPr>
          <a:xfrm>
            <a:off x="1661617" y="2125362"/>
            <a:ext cx="1575510" cy="155025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977167-F2F3-08FF-65BE-F0441B7C4AE3}"/>
              </a:ext>
            </a:extLst>
          </p:cNvPr>
          <p:cNvSpPr/>
          <p:nvPr/>
        </p:nvSpPr>
        <p:spPr>
          <a:xfrm>
            <a:off x="1543489" y="5691572"/>
            <a:ext cx="1693637" cy="76105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0C445E-D616-8DD5-8C3B-4F8EC8836C04}"/>
              </a:ext>
            </a:extLst>
          </p:cNvPr>
          <p:cNvSpPr/>
          <p:nvPr/>
        </p:nvSpPr>
        <p:spPr>
          <a:xfrm>
            <a:off x="5543193" y="1193183"/>
            <a:ext cx="1575510" cy="40898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2BAEAE-8B48-D470-0628-7ABD1A1FCC38}"/>
              </a:ext>
            </a:extLst>
          </p:cNvPr>
          <p:cNvSpPr/>
          <p:nvPr/>
        </p:nvSpPr>
        <p:spPr>
          <a:xfrm>
            <a:off x="5543193" y="2191947"/>
            <a:ext cx="1575510" cy="40898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1CB6B4-5177-7208-6339-805F0A3E2008}"/>
              </a:ext>
            </a:extLst>
          </p:cNvPr>
          <p:cNvSpPr/>
          <p:nvPr/>
        </p:nvSpPr>
        <p:spPr>
          <a:xfrm>
            <a:off x="5612710" y="3581729"/>
            <a:ext cx="1575510" cy="40898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4F8479-362D-96C9-1207-FD7D28F3E417}"/>
              </a:ext>
            </a:extLst>
          </p:cNvPr>
          <p:cNvSpPr/>
          <p:nvPr/>
        </p:nvSpPr>
        <p:spPr>
          <a:xfrm>
            <a:off x="5479555" y="4693832"/>
            <a:ext cx="1575510" cy="40898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ADAB89-8A81-A643-1FBA-7F08ECD46384}"/>
              </a:ext>
            </a:extLst>
          </p:cNvPr>
          <p:cNvSpPr/>
          <p:nvPr/>
        </p:nvSpPr>
        <p:spPr>
          <a:xfrm>
            <a:off x="5257015" y="6238872"/>
            <a:ext cx="1427990" cy="40898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C6F014-0EF5-53B0-8179-8779F884D46A}"/>
              </a:ext>
            </a:extLst>
          </p:cNvPr>
          <p:cNvSpPr/>
          <p:nvPr/>
        </p:nvSpPr>
        <p:spPr>
          <a:xfrm>
            <a:off x="9202848" y="1285858"/>
            <a:ext cx="1575510" cy="40898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13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214C0B2-ED42-F4D5-F6CC-D9F1BFDCB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05" y="4601221"/>
            <a:ext cx="3213100" cy="723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C50ADE-022B-A673-C944-604A99053BF4}"/>
              </a:ext>
            </a:extLst>
          </p:cNvPr>
          <p:cNvSpPr txBox="1"/>
          <p:nvPr/>
        </p:nvSpPr>
        <p:spPr>
          <a:xfrm>
            <a:off x="223284" y="127591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Full unedited image for Figure 7A, C, D, 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9870A-1951-B106-1E2F-149201370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285" y="1314133"/>
            <a:ext cx="2209800" cy="977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DFAB57-BBE1-3278-A6B4-8EDE33063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435" y="2317433"/>
            <a:ext cx="2349500" cy="1028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E53CC3-3FEE-A54A-FFA4-8858826BCCA5}"/>
              </a:ext>
            </a:extLst>
          </p:cNvPr>
          <p:cNvSpPr txBox="1"/>
          <p:nvPr/>
        </p:nvSpPr>
        <p:spPr>
          <a:xfrm>
            <a:off x="413445" y="283178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FFD21-B6DB-FF92-7184-411897741F4B}"/>
              </a:ext>
            </a:extLst>
          </p:cNvPr>
          <p:cNvSpPr txBox="1"/>
          <p:nvPr/>
        </p:nvSpPr>
        <p:spPr>
          <a:xfrm>
            <a:off x="2179767" y="3556365"/>
            <a:ext cx="1360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Figure 7A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247F99-8474-813E-3F92-5B701BB926E5}"/>
              </a:ext>
            </a:extLst>
          </p:cNvPr>
          <p:cNvSpPr txBox="1"/>
          <p:nvPr/>
        </p:nvSpPr>
        <p:spPr>
          <a:xfrm>
            <a:off x="5350396" y="3556365"/>
            <a:ext cx="1360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Figure 7C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9A437-C7AB-0826-B51F-0C7EFC813E29}"/>
              </a:ext>
            </a:extLst>
          </p:cNvPr>
          <p:cNvSpPr txBox="1"/>
          <p:nvPr/>
        </p:nvSpPr>
        <p:spPr>
          <a:xfrm>
            <a:off x="8702369" y="3556365"/>
            <a:ext cx="1360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Figure 7D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9D3207-7214-2615-6661-515F24A2A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324" y="1297481"/>
            <a:ext cx="1917700" cy="1346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C1265F-B68C-1842-889B-6D6224D5F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324" y="2703751"/>
            <a:ext cx="2044700" cy="787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AA2389-B2FB-F620-76A2-3AB1D8CB7030}"/>
              </a:ext>
            </a:extLst>
          </p:cNvPr>
          <p:cNvSpPr txBox="1"/>
          <p:nvPr/>
        </p:nvSpPr>
        <p:spPr>
          <a:xfrm>
            <a:off x="7163995" y="2891244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8CB218-1359-7BC9-9053-C8A71A7221EE}"/>
              </a:ext>
            </a:extLst>
          </p:cNvPr>
          <p:cNvSpPr txBox="1"/>
          <p:nvPr/>
        </p:nvSpPr>
        <p:spPr>
          <a:xfrm>
            <a:off x="612217" y="1618417"/>
            <a:ext cx="88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90B565-EC65-7A34-D6F8-0013AD7C475E}"/>
              </a:ext>
            </a:extLst>
          </p:cNvPr>
          <p:cNvSpPr txBox="1"/>
          <p:nvPr/>
        </p:nvSpPr>
        <p:spPr>
          <a:xfrm>
            <a:off x="7362767" y="1687062"/>
            <a:ext cx="88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2E8C81-A2A2-0B72-9E47-E3CF011A9F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9658" y="1267452"/>
            <a:ext cx="1231900" cy="1435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061360-3874-755D-8C5B-286DBAD4C439}"/>
              </a:ext>
            </a:extLst>
          </p:cNvPr>
          <p:cNvSpPr txBox="1"/>
          <p:nvPr/>
        </p:nvSpPr>
        <p:spPr>
          <a:xfrm>
            <a:off x="4328874" y="287786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C462DA-D193-AFAD-82F9-3A00E0D13456}"/>
              </a:ext>
            </a:extLst>
          </p:cNvPr>
          <p:cNvSpPr txBox="1"/>
          <p:nvPr/>
        </p:nvSpPr>
        <p:spPr>
          <a:xfrm>
            <a:off x="4527646" y="1673678"/>
            <a:ext cx="88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6C14B81-472B-4EB7-1DE9-A05EEB6AD1D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46" t="56302" b="28863"/>
          <a:stretch/>
        </p:blipFill>
        <p:spPr>
          <a:xfrm>
            <a:off x="5417634" y="2914847"/>
            <a:ext cx="1219887" cy="5143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9B088CB-B1E1-3B13-CAEB-B183E97265E6}"/>
              </a:ext>
            </a:extLst>
          </p:cNvPr>
          <p:cNvSpPr/>
          <p:nvPr/>
        </p:nvSpPr>
        <p:spPr>
          <a:xfrm>
            <a:off x="1796428" y="1449359"/>
            <a:ext cx="1875434" cy="36933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5A567-6DE3-8696-77B9-078F60176837}"/>
              </a:ext>
            </a:extLst>
          </p:cNvPr>
          <p:cNvSpPr/>
          <p:nvPr/>
        </p:nvSpPr>
        <p:spPr>
          <a:xfrm>
            <a:off x="1851307" y="2912784"/>
            <a:ext cx="1875434" cy="36933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DF59E9-DCF9-B6A0-A9D7-08F09268D964}"/>
              </a:ext>
            </a:extLst>
          </p:cNvPr>
          <p:cNvSpPr/>
          <p:nvPr/>
        </p:nvSpPr>
        <p:spPr>
          <a:xfrm>
            <a:off x="5417633" y="1267452"/>
            <a:ext cx="1165737" cy="36933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CB8D7D-5377-1FC5-1096-D10D7639E7A9}"/>
              </a:ext>
            </a:extLst>
          </p:cNvPr>
          <p:cNvSpPr/>
          <p:nvPr/>
        </p:nvSpPr>
        <p:spPr>
          <a:xfrm>
            <a:off x="5364262" y="3075909"/>
            <a:ext cx="1165737" cy="36933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819FD7-0C26-B32E-7DFD-59E6EA09E4E4}"/>
              </a:ext>
            </a:extLst>
          </p:cNvPr>
          <p:cNvSpPr/>
          <p:nvPr/>
        </p:nvSpPr>
        <p:spPr>
          <a:xfrm>
            <a:off x="8617805" y="1433750"/>
            <a:ext cx="1605219" cy="38494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D724A3-0086-C3DD-320D-4112D6A5F1C8}"/>
              </a:ext>
            </a:extLst>
          </p:cNvPr>
          <p:cNvSpPr/>
          <p:nvPr/>
        </p:nvSpPr>
        <p:spPr>
          <a:xfrm>
            <a:off x="8488079" y="3044255"/>
            <a:ext cx="1605219" cy="38494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3BF23-ABE8-87BC-35FD-8C8338343CC9}"/>
              </a:ext>
            </a:extLst>
          </p:cNvPr>
          <p:cNvSpPr txBox="1"/>
          <p:nvPr/>
        </p:nvSpPr>
        <p:spPr>
          <a:xfrm>
            <a:off x="2179766" y="6418333"/>
            <a:ext cx="1360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Figure 7F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B7B8BB-5289-7444-79F2-CA267F696374}"/>
              </a:ext>
            </a:extLst>
          </p:cNvPr>
          <p:cNvSpPr txBox="1"/>
          <p:nvPr/>
        </p:nvSpPr>
        <p:spPr>
          <a:xfrm>
            <a:off x="343595" y="6049001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72596B-B74F-2BCE-4339-ECD3B77962F2}"/>
              </a:ext>
            </a:extLst>
          </p:cNvPr>
          <p:cNvSpPr txBox="1"/>
          <p:nvPr/>
        </p:nvSpPr>
        <p:spPr>
          <a:xfrm>
            <a:off x="542367" y="4835635"/>
            <a:ext cx="88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183A09-36C4-C4E8-EF0E-FBB44737DF58}"/>
              </a:ext>
            </a:extLst>
          </p:cNvPr>
          <p:cNvSpPr/>
          <p:nvPr/>
        </p:nvSpPr>
        <p:spPr>
          <a:xfrm>
            <a:off x="1867948" y="4715458"/>
            <a:ext cx="2460926" cy="36933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1AE3B87-37D3-0056-76E1-E6B8D93EAC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3155" y="5565451"/>
            <a:ext cx="3187700" cy="8382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98729B6-EA57-4D62-C800-79F555CA4AD5}"/>
              </a:ext>
            </a:extLst>
          </p:cNvPr>
          <p:cNvSpPr/>
          <p:nvPr/>
        </p:nvSpPr>
        <p:spPr>
          <a:xfrm>
            <a:off x="1867948" y="5856993"/>
            <a:ext cx="2460926" cy="36933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4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50ADE-022B-A673-C944-604A99053BF4}"/>
              </a:ext>
            </a:extLst>
          </p:cNvPr>
          <p:cNvSpPr txBox="1"/>
          <p:nvPr/>
        </p:nvSpPr>
        <p:spPr>
          <a:xfrm>
            <a:off x="223284" y="127591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Full unedited image for Figure 7J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6907E-4362-BD54-74D1-799CCC75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4" y="1026788"/>
            <a:ext cx="3498739" cy="3239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E7E6FE-B5EE-46AB-E44B-E54365D2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4" y="5714655"/>
            <a:ext cx="3978018" cy="603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C28563-029C-8614-B2F6-0274C85FA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4" y="4997778"/>
            <a:ext cx="3978018" cy="603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2FE502-1906-3D90-7DD9-AC563D116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645" y="4262535"/>
            <a:ext cx="3153658" cy="603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DEBB16-FAA3-79AC-5226-0C25337B2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3657" y="252287"/>
            <a:ext cx="2768600" cy="458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F9F3F-955B-3B5C-B99A-9031E2CCA2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2870"/>
          <a:stretch/>
        </p:blipFill>
        <p:spPr>
          <a:xfrm>
            <a:off x="6963657" y="4825905"/>
            <a:ext cx="2578100" cy="5115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9547D0-99BC-AFFF-5696-4D2EF1D5C9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2869"/>
          <a:stretch/>
        </p:blipFill>
        <p:spPr>
          <a:xfrm>
            <a:off x="6963657" y="5358368"/>
            <a:ext cx="2578100" cy="5115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1E761B-2730-5521-1F9A-AB8FA970DD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3657" y="5908164"/>
            <a:ext cx="2679700" cy="495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36198C-06C8-8573-7DC9-268839AAE39A}"/>
              </a:ext>
            </a:extLst>
          </p:cNvPr>
          <p:cNvSpPr txBox="1"/>
          <p:nvPr/>
        </p:nvSpPr>
        <p:spPr>
          <a:xfrm>
            <a:off x="582935" y="1141831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2B479F-F8C9-9B66-2FC4-B4A55DD6FFC7}"/>
              </a:ext>
            </a:extLst>
          </p:cNvPr>
          <p:cNvSpPr txBox="1"/>
          <p:nvPr/>
        </p:nvSpPr>
        <p:spPr>
          <a:xfrm>
            <a:off x="342486" y="1827756"/>
            <a:ext cx="1051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p-STING </a:t>
            </a:r>
          </a:p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(Ser366)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D85AF7-4466-97D3-FF77-02064CB14CBA}"/>
              </a:ext>
            </a:extLst>
          </p:cNvPr>
          <p:cNvSpPr txBox="1"/>
          <p:nvPr/>
        </p:nvSpPr>
        <p:spPr>
          <a:xfrm>
            <a:off x="411415" y="3091058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p-TBK1</a:t>
            </a:r>
          </a:p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(Ser172)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086507-1760-FC0F-1357-79517AEF6623}"/>
              </a:ext>
            </a:extLst>
          </p:cNvPr>
          <p:cNvSpPr txBox="1"/>
          <p:nvPr/>
        </p:nvSpPr>
        <p:spPr>
          <a:xfrm>
            <a:off x="411415" y="3620385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p-IRF3</a:t>
            </a:r>
          </a:p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(Ser396)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BBF1D8-7A90-6454-37E8-FE5BA3F84C28}"/>
              </a:ext>
            </a:extLst>
          </p:cNvPr>
          <p:cNvSpPr txBox="1"/>
          <p:nvPr/>
        </p:nvSpPr>
        <p:spPr>
          <a:xfrm>
            <a:off x="765679" y="4357671"/>
            <a:ext cx="628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IRF3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32A68B-1D14-5F10-413E-F4AB90CB8640}"/>
              </a:ext>
            </a:extLst>
          </p:cNvPr>
          <p:cNvSpPr txBox="1"/>
          <p:nvPr/>
        </p:nvSpPr>
        <p:spPr>
          <a:xfrm>
            <a:off x="698353" y="5042328"/>
            <a:ext cx="696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TBK1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0CF62C-F1CF-C519-308F-1F369D08833E}"/>
              </a:ext>
            </a:extLst>
          </p:cNvPr>
          <p:cNvSpPr txBox="1"/>
          <p:nvPr/>
        </p:nvSpPr>
        <p:spPr>
          <a:xfrm>
            <a:off x="424239" y="5787150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D1EF6B-A93B-C670-3217-35D76233ADDF}"/>
              </a:ext>
            </a:extLst>
          </p:cNvPr>
          <p:cNvSpPr txBox="1"/>
          <p:nvPr/>
        </p:nvSpPr>
        <p:spPr>
          <a:xfrm>
            <a:off x="6275937" y="2743247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EBBD95-4952-7FF4-9C4B-0040F9BE5BDA}"/>
              </a:ext>
            </a:extLst>
          </p:cNvPr>
          <p:cNvSpPr txBox="1"/>
          <p:nvPr/>
        </p:nvSpPr>
        <p:spPr>
          <a:xfrm>
            <a:off x="6035488" y="3644931"/>
            <a:ext cx="1051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p-STING </a:t>
            </a:r>
          </a:p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(Ser366)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4EDA67-1117-2422-ED00-1FD2242CC042}"/>
              </a:ext>
            </a:extLst>
          </p:cNvPr>
          <p:cNvSpPr txBox="1"/>
          <p:nvPr/>
        </p:nvSpPr>
        <p:spPr>
          <a:xfrm>
            <a:off x="6104417" y="1126031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p-TBK1</a:t>
            </a:r>
          </a:p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(Ser172)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909116-1622-F7D0-CC19-1D8915936949}"/>
              </a:ext>
            </a:extLst>
          </p:cNvPr>
          <p:cNvSpPr txBox="1"/>
          <p:nvPr/>
        </p:nvSpPr>
        <p:spPr>
          <a:xfrm>
            <a:off x="6104417" y="4850262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p-IRF3</a:t>
            </a:r>
          </a:p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(Ser396)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0B3E22-0B48-7957-E808-547C133D4C25}"/>
              </a:ext>
            </a:extLst>
          </p:cNvPr>
          <p:cNvSpPr txBox="1"/>
          <p:nvPr/>
        </p:nvSpPr>
        <p:spPr>
          <a:xfrm>
            <a:off x="6458681" y="5625030"/>
            <a:ext cx="628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IRF3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0E1B3E-1C58-7073-15F1-2A7CC4564EF0}"/>
              </a:ext>
            </a:extLst>
          </p:cNvPr>
          <p:cNvSpPr txBox="1"/>
          <p:nvPr/>
        </p:nvSpPr>
        <p:spPr>
          <a:xfrm>
            <a:off x="6391355" y="1961176"/>
            <a:ext cx="696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TBK1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9CD052-C58B-1DF3-B3F7-B9ECEF076293}"/>
              </a:ext>
            </a:extLst>
          </p:cNvPr>
          <p:cNvSpPr txBox="1"/>
          <p:nvPr/>
        </p:nvSpPr>
        <p:spPr>
          <a:xfrm>
            <a:off x="6117241" y="6002454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E636DE-8D7C-5DAD-F83C-8948318DD915}"/>
              </a:ext>
            </a:extLst>
          </p:cNvPr>
          <p:cNvSpPr txBox="1"/>
          <p:nvPr/>
        </p:nvSpPr>
        <p:spPr>
          <a:xfrm>
            <a:off x="2745824" y="6439865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COR-L88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176E5D-68DB-D94D-BB03-DF097E5AFC73}"/>
              </a:ext>
            </a:extLst>
          </p:cNvPr>
          <p:cNvSpPr txBox="1"/>
          <p:nvPr/>
        </p:nvSpPr>
        <p:spPr>
          <a:xfrm>
            <a:off x="8073425" y="648883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KP1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6E172E-F610-6565-83B9-64715BAAD15C}"/>
              </a:ext>
            </a:extLst>
          </p:cNvPr>
          <p:cNvSpPr/>
          <p:nvPr/>
        </p:nvSpPr>
        <p:spPr>
          <a:xfrm>
            <a:off x="1861544" y="1106940"/>
            <a:ext cx="2648672" cy="38494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DFC3C2-987E-BD89-C1EE-46F6A542A540}"/>
              </a:ext>
            </a:extLst>
          </p:cNvPr>
          <p:cNvSpPr/>
          <p:nvPr/>
        </p:nvSpPr>
        <p:spPr>
          <a:xfrm>
            <a:off x="1860136" y="1817216"/>
            <a:ext cx="2648672" cy="38494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B322D5-E8C3-EEC4-E07F-B715BA267CAB}"/>
              </a:ext>
            </a:extLst>
          </p:cNvPr>
          <p:cNvSpPr/>
          <p:nvPr/>
        </p:nvSpPr>
        <p:spPr>
          <a:xfrm>
            <a:off x="1863121" y="3284704"/>
            <a:ext cx="2648672" cy="38494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173490-D71B-6D5C-0411-F6B95C80308E}"/>
              </a:ext>
            </a:extLst>
          </p:cNvPr>
          <p:cNvSpPr/>
          <p:nvPr/>
        </p:nvSpPr>
        <p:spPr>
          <a:xfrm>
            <a:off x="1860136" y="3744980"/>
            <a:ext cx="2648672" cy="38494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8FC677-1349-3DBD-2CAA-EBAB33E624E9}"/>
              </a:ext>
            </a:extLst>
          </p:cNvPr>
          <p:cNvSpPr/>
          <p:nvPr/>
        </p:nvSpPr>
        <p:spPr>
          <a:xfrm>
            <a:off x="1777500" y="4360653"/>
            <a:ext cx="2648672" cy="38494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EAF0C9-B644-0165-6278-F9A9B70AA525}"/>
              </a:ext>
            </a:extLst>
          </p:cNvPr>
          <p:cNvSpPr/>
          <p:nvPr/>
        </p:nvSpPr>
        <p:spPr>
          <a:xfrm>
            <a:off x="2110724" y="5057143"/>
            <a:ext cx="2429066" cy="29993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ED50E8-9351-D119-93FD-5DB414FC18C5}"/>
              </a:ext>
            </a:extLst>
          </p:cNvPr>
          <p:cNvSpPr/>
          <p:nvPr/>
        </p:nvSpPr>
        <p:spPr>
          <a:xfrm>
            <a:off x="2110724" y="5748389"/>
            <a:ext cx="2429066" cy="31114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71120D-B2E0-25F3-E7B4-ACBEAEA26CB3}"/>
              </a:ext>
            </a:extLst>
          </p:cNvPr>
          <p:cNvSpPr/>
          <p:nvPr/>
        </p:nvSpPr>
        <p:spPr>
          <a:xfrm>
            <a:off x="7232001" y="1107599"/>
            <a:ext cx="2231909" cy="38494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D858F8-E908-DCCA-FD6C-92E670BC57A2}"/>
              </a:ext>
            </a:extLst>
          </p:cNvPr>
          <p:cNvSpPr/>
          <p:nvPr/>
        </p:nvSpPr>
        <p:spPr>
          <a:xfrm>
            <a:off x="7345366" y="1961683"/>
            <a:ext cx="2231909" cy="38494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D27182F-125C-52E8-B148-5C325A5A7F28}"/>
              </a:ext>
            </a:extLst>
          </p:cNvPr>
          <p:cNvSpPr/>
          <p:nvPr/>
        </p:nvSpPr>
        <p:spPr>
          <a:xfrm>
            <a:off x="7383613" y="2675535"/>
            <a:ext cx="2231909" cy="38494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AE0CE8A-C56D-57B7-D620-21A2FE16C808}"/>
              </a:ext>
            </a:extLst>
          </p:cNvPr>
          <p:cNvSpPr/>
          <p:nvPr/>
        </p:nvSpPr>
        <p:spPr>
          <a:xfrm>
            <a:off x="7235028" y="3739520"/>
            <a:ext cx="2231909" cy="38494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364D7F-7FA8-B4B6-4085-BD9260002385}"/>
              </a:ext>
            </a:extLst>
          </p:cNvPr>
          <p:cNvSpPr/>
          <p:nvPr/>
        </p:nvSpPr>
        <p:spPr>
          <a:xfrm>
            <a:off x="7187552" y="5009036"/>
            <a:ext cx="2231909" cy="31107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5473B3E-A1A1-84F7-97BC-78CE11091D5A}"/>
              </a:ext>
            </a:extLst>
          </p:cNvPr>
          <p:cNvSpPr/>
          <p:nvPr/>
        </p:nvSpPr>
        <p:spPr>
          <a:xfrm>
            <a:off x="7232002" y="5580215"/>
            <a:ext cx="2231909" cy="31107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56863A7-3FD8-3AD3-3A3F-421049DA8B7D}"/>
              </a:ext>
            </a:extLst>
          </p:cNvPr>
          <p:cNvSpPr/>
          <p:nvPr/>
        </p:nvSpPr>
        <p:spPr>
          <a:xfrm>
            <a:off x="7087378" y="6014041"/>
            <a:ext cx="2379559" cy="31107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8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CB65C-5A48-4815-07F6-22F53140895A}"/>
              </a:ext>
            </a:extLst>
          </p:cNvPr>
          <p:cNvSpPr txBox="1"/>
          <p:nvPr/>
        </p:nvSpPr>
        <p:spPr>
          <a:xfrm>
            <a:off x="223284" y="127591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Full unedited image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6B_1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BB3CF-B498-2D62-308A-54EA7972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101" y="1282700"/>
            <a:ext cx="3937000" cy="2146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280553-AC19-7E28-E7A5-40F44D53E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751" y="3485635"/>
            <a:ext cx="3441700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5740F1-55B3-91AE-E1CE-6BB4F00DC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901" y="4724400"/>
            <a:ext cx="3073400" cy="85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5B9E3C-9CEA-7165-2DFB-BFE78DAEE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528" y="1282700"/>
            <a:ext cx="3632200" cy="209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4F54B8-2A3C-DFF7-D43F-1A5C248475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0828" y="3469331"/>
            <a:ext cx="26416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F02B01-60B5-B7F9-BD3A-6BBCD2062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5004" y="4361778"/>
            <a:ext cx="3797300" cy="1587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BD4412-A07F-B4DA-52A9-4D4BF1A2A5E3}"/>
              </a:ext>
            </a:extLst>
          </p:cNvPr>
          <p:cNvSpPr txBox="1"/>
          <p:nvPr/>
        </p:nvSpPr>
        <p:spPr>
          <a:xfrm>
            <a:off x="3093883" y="597549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H82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34D1C4-CA80-B7DD-C9EA-F0388D852F50}"/>
              </a:ext>
            </a:extLst>
          </p:cNvPr>
          <p:cNvSpPr txBox="1"/>
          <p:nvPr/>
        </p:nvSpPr>
        <p:spPr>
          <a:xfrm>
            <a:off x="8776433" y="597549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H524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26C0C0-7A7A-609C-1386-FF9356E93FAF}"/>
              </a:ext>
            </a:extLst>
          </p:cNvPr>
          <p:cNvSpPr txBox="1"/>
          <p:nvPr/>
        </p:nvSpPr>
        <p:spPr>
          <a:xfrm>
            <a:off x="267712" y="2608741"/>
            <a:ext cx="131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NEUROD1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688B9-2EB3-F4B7-583F-663AB911F2BC}"/>
              </a:ext>
            </a:extLst>
          </p:cNvPr>
          <p:cNvSpPr txBox="1"/>
          <p:nvPr/>
        </p:nvSpPr>
        <p:spPr>
          <a:xfrm>
            <a:off x="934562" y="132094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27A240-53C2-B368-6B8D-911B9F8C545F}"/>
              </a:ext>
            </a:extLst>
          </p:cNvPr>
          <p:cNvSpPr txBox="1"/>
          <p:nvPr/>
        </p:nvSpPr>
        <p:spPr>
          <a:xfrm>
            <a:off x="619727" y="388536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624572-F57A-35AE-8F69-7B09B41CFCD3}"/>
              </a:ext>
            </a:extLst>
          </p:cNvPr>
          <p:cNvSpPr txBox="1"/>
          <p:nvPr/>
        </p:nvSpPr>
        <p:spPr>
          <a:xfrm>
            <a:off x="-66358" y="484524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(light exposure)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CE9C7C-DB8C-28B3-2659-EC810DAFF48C}"/>
              </a:ext>
            </a:extLst>
          </p:cNvPr>
          <p:cNvSpPr txBox="1"/>
          <p:nvPr/>
        </p:nvSpPr>
        <p:spPr>
          <a:xfrm>
            <a:off x="6011823" y="2815417"/>
            <a:ext cx="131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NEUROD1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68A35C-756F-2B6B-654F-88008B3BAB1A}"/>
              </a:ext>
            </a:extLst>
          </p:cNvPr>
          <p:cNvSpPr txBox="1"/>
          <p:nvPr/>
        </p:nvSpPr>
        <p:spPr>
          <a:xfrm>
            <a:off x="6678673" y="14531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766BE-450C-452B-2331-09D422521B63}"/>
              </a:ext>
            </a:extLst>
          </p:cNvPr>
          <p:cNvSpPr txBox="1"/>
          <p:nvPr/>
        </p:nvSpPr>
        <p:spPr>
          <a:xfrm>
            <a:off x="6236244" y="495364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a-tubulin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B8E8BA-9027-88F8-3F5B-9860A16CAC2A}"/>
              </a:ext>
            </a:extLst>
          </p:cNvPr>
          <p:cNvSpPr txBox="1"/>
          <p:nvPr/>
        </p:nvSpPr>
        <p:spPr>
          <a:xfrm>
            <a:off x="5524510" y="3580962"/>
            <a:ext cx="180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NEUROD1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(dark exposure)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55DBC0-EDC8-9C8B-34BF-FDF6330A1084}"/>
              </a:ext>
            </a:extLst>
          </p:cNvPr>
          <p:cNvSpPr/>
          <p:nvPr/>
        </p:nvSpPr>
        <p:spPr>
          <a:xfrm>
            <a:off x="1729751" y="1276871"/>
            <a:ext cx="3216722" cy="5651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DF18AB-7102-DC69-8889-CCE84D4FC66C}"/>
              </a:ext>
            </a:extLst>
          </p:cNvPr>
          <p:cNvSpPr/>
          <p:nvPr/>
        </p:nvSpPr>
        <p:spPr>
          <a:xfrm>
            <a:off x="1913901" y="2481378"/>
            <a:ext cx="3216722" cy="5651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90BC12-F2EC-4C9E-D3D6-D3C6EB5D8C0D}"/>
              </a:ext>
            </a:extLst>
          </p:cNvPr>
          <p:cNvSpPr/>
          <p:nvPr/>
        </p:nvSpPr>
        <p:spPr>
          <a:xfrm>
            <a:off x="1954729" y="3959155"/>
            <a:ext cx="3216722" cy="5651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93EE59-1D2F-AD34-7D71-C865B325CA57}"/>
              </a:ext>
            </a:extLst>
          </p:cNvPr>
          <p:cNvSpPr/>
          <p:nvPr/>
        </p:nvSpPr>
        <p:spPr>
          <a:xfrm>
            <a:off x="7546374" y="1348594"/>
            <a:ext cx="2697377" cy="5651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BD3EC9-2320-E8C2-4CB1-AB2C8D19DD69}"/>
              </a:ext>
            </a:extLst>
          </p:cNvPr>
          <p:cNvSpPr/>
          <p:nvPr/>
        </p:nvSpPr>
        <p:spPr>
          <a:xfrm>
            <a:off x="7821207" y="2677192"/>
            <a:ext cx="2697377" cy="5651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82BEBA-D2C0-A969-4BFB-A85DD4BCE73E}"/>
              </a:ext>
            </a:extLst>
          </p:cNvPr>
          <p:cNvSpPr/>
          <p:nvPr/>
        </p:nvSpPr>
        <p:spPr>
          <a:xfrm>
            <a:off x="8015193" y="4845249"/>
            <a:ext cx="2611618" cy="5651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73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355</Words>
  <Application>Microsoft Macintosh PowerPoint</Application>
  <PresentationFormat>Widescreen</PresentationFormat>
  <Paragraphs>174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Kim, Yoo Sun (NIH/NCI) [E]</dc:creator>
  <cp:lastModifiedBy>Kim, Yoo Sun (NIH/NCI) [E]</cp:lastModifiedBy>
  <cp:revision>13</cp:revision>
  <dcterms:created xsi:type="dcterms:W3CDTF">2024-07-29T17:35:37Z</dcterms:created>
  <dcterms:modified xsi:type="dcterms:W3CDTF">2025-06-23T15:18:04Z</dcterms:modified>
</cp:coreProperties>
</file>