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9" r:id="rId2"/>
    <p:sldId id="423" r:id="rId3"/>
    <p:sldId id="424" r:id="rId4"/>
    <p:sldId id="260" r:id="rId5"/>
    <p:sldId id="262" r:id="rId6"/>
    <p:sldId id="261" r:id="rId7"/>
    <p:sldId id="263" r:id="rId8"/>
    <p:sldId id="417" r:id="rId9"/>
    <p:sldId id="422" r:id="rId10"/>
    <p:sldId id="420" r:id="rId11"/>
    <p:sldId id="426" r:id="rId12"/>
    <p:sldId id="428" r:id="rId13"/>
    <p:sldId id="421" r:id="rId14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AA5AD2-8859-2342-8174-789B8FBF3E07}" v="231" dt="2025-09-19T05:40:55.6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/>
    <p:restoredTop sz="94703"/>
  </p:normalViewPr>
  <p:slideViewPr>
    <p:cSldViewPr snapToGrid="0">
      <p:cViewPr>
        <p:scale>
          <a:sx n="140" d="100"/>
          <a:sy n="140" d="100"/>
        </p:scale>
        <p:origin x="203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hosh, Pradipta" userId="82ac5a3c-46fe-4da5-a922-b5387a3dd193" providerId="ADAL" clId="{10900723-A1F1-4047-8BBA-A43FD65C6EF0}"/>
    <pc:docChg chg="custSel delSld modSld">
      <pc:chgData name="Ghosh, Pradipta" userId="82ac5a3c-46fe-4da5-a922-b5387a3dd193" providerId="ADAL" clId="{10900723-A1F1-4047-8BBA-A43FD65C6EF0}" dt="2025-09-19T03:39:45.858" v="62" actId="14100"/>
      <pc:docMkLst>
        <pc:docMk/>
      </pc:docMkLst>
      <pc:sldChg chg="addSp delSp modSp mod">
        <pc:chgData name="Ghosh, Pradipta" userId="82ac5a3c-46fe-4da5-a922-b5387a3dd193" providerId="ADAL" clId="{10900723-A1F1-4047-8BBA-A43FD65C6EF0}" dt="2025-09-19T03:39:45.858" v="62" actId="14100"/>
        <pc:sldMkLst>
          <pc:docMk/>
          <pc:sldMk cId="3799970695" sldId="256"/>
        </pc:sldMkLst>
      </pc:sldChg>
      <pc:sldChg chg="del">
        <pc:chgData name="Ghosh, Pradipta" userId="82ac5a3c-46fe-4da5-a922-b5387a3dd193" providerId="ADAL" clId="{10900723-A1F1-4047-8BBA-A43FD65C6EF0}" dt="2025-09-19T03:29:15.843" v="55" actId="47"/>
        <pc:sldMkLst>
          <pc:docMk/>
          <pc:sldMk cId="53739701" sldId="257"/>
        </pc:sldMkLst>
      </pc:sldChg>
      <pc:sldChg chg="del">
        <pc:chgData name="Ghosh, Pradipta" userId="82ac5a3c-46fe-4da5-a922-b5387a3dd193" providerId="ADAL" clId="{10900723-A1F1-4047-8BBA-A43FD65C6EF0}" dt="2025-09-19T03:29:18.036" v="56" actId="47"/>
        <pc:sldMkLst>
          <pc:docMk/>
          <pc:sldMk cId="1129414120" sldId="427"/>
        </pc:sldMkLst>
      </pc:sldChg>
    </pc:docChg>
  </pc:docChgLst>
  <pc:docChgLst>
    <pc:chgData name="Gajanan Dattatray, Katkar" userId="66fdb984-7258-4da3-b317-0558a28beb62" providerId="ADAL" clId="{14C57BB6-26C3-6F42-BDCE-51D1D0B91240}"/>
    <pc:docChg chg="undo custSel addSld delSld modSld">
      <pc:chgData name="Gajanan Dattatray, Katkar" userId="66fdb984-7258-4da3-b317-0558a28beb62" providerId="ADAL" clId="{14C57BB6-26C3-6F42-BDCE-51D1D0B91240}" dt="2025-07-26T05:33:06.387" v="1117" actId="478"/>
      <pc:docMkLst>
        <pc:docMk/>
      </pc:docMkLst>
      <pc:sldChg chg="addSp delSp modSp mod">
        <pc:chgData name="Gajanan Dattatray, Katkar" userId="66fdb984-7258-4da3-b317-0558a28beb62" providerId="ADAL" clId="{14C57BB6-26C3-6F42-BDCE-51D1D0B91240}" dt="2025-07-25T22:01:53.380" v="1037" actId="14100"/>
        <pc:sldMkLst>
          <pc:docMk/>
          <pc:sldMk cId="2569388422" sldId="259"/>
        </pc:sldMkLst>
      </pc:sldChg>
      <pc:sldChg chg="addSp delSp modSp mod">
        <pc:chgData name="Gajanan Dattatray, Katkar" userId="66fdb984-7258-4da3-b317-0558a28beb62" providerId="ADAL" clId="{14C57BB6-26C3-6F42-BDCE-51D1D0B91240}" dt="2025-07-25T22:03:06.236" v="1058" actId="14100"/>
        <pc:sldMkLst>
          <pc:docMk/>
          <pc:sldMk cId="1309184611" sldId="260"/>
        </pc:sldMkLst>
      </pc:sldChg>
      <pc:sldChg chg="addSp delSp modSp mod">
        <pc:chgData name="Gajanan Dattatray, Katkar" userId="66fdb984-7258-4da3-b317-0558a28beb62" providerId="ADAL" clId="{14C57BB6-26C3-6F42-BDCE-51D1D0B91240}" dt="2025-07-25T22:03:33.452" v="1065" actId="1076"/>
        <pc:sldMkLst>
          <pc:docMk/>
          <pc:sldMk cId="4285500499" sldId="261"/>
        </pc:sldMkLst>
      </pc:sldChg>
      <pc:sldChg chg="addSp delSp modSp mod modNotesTx">
        <pc:chgData name="Gajanan Dattatray, Katkar" userId="66fdb984-7258-4da3-b317-0558a28beb62" providerId="ADAL" clId="{14C57BB6-26C3-6F42-BDCE-51D1D0B91240}" dt="2025-07-25T22:03:19.822" v="1062" actId="1076"/>
        <pc:sldMkLst>
          <pc:docMk/>
          <pc:sldMk cId="989731094" sldId="262"/>
        </pc:sldMkLst>
      </pc:sldChg>
      <pc:sldChg chg="addSp modSp mod">
        <pc:chgData name="Gajanan Dattatray, Katkar" userId="66fdb984-7258-4da3-b317-0558a28beb62" providerId="ADAL" clId="{14C57BB6-26C3-6F42-BDCE-51D1D0B91240}" dt="2025-07-25T22:03:44.776" v="1069"/>
        <pc:sldMkLst>
          <pc:docMk/>
          <pc:sldMk cId="1628623796" sldId="263"/>
        </pc:sldMkLst>
      </pc:sldChg>
      <pc:sldChg chg="modSp mod">
        <pc:chgData name="Gajanan Dattatray, Katkar" userId="66fdb984-7258-4da3-b317-0558a28beb62" providerId="ADAL" clId="{14C57BB6-26C3-6F42-BDCE-51D1D0B91240}" dt="2025-07-25T22:04:03.772" v="1073" actId="1076"/>
        <pc:sldMkLst>
          <pc:docMk/>
          <pc:sldMk cId="3673456587" sldId="417"/>
        </pc:sldMkLst>
      </pc:sldChg>
      <pc:sldChg chg="delSp modSp mod">
        <pc:chgData name="Gajanan Dattatray, Katkar" userId="66fdb984-7258-4da3-b317-0558a28beb62" providerId="ADAL" clId="{14C57BB6-26C3-6F42-BDCE-51D1D0B91240}" dt="2025-07-25T22:04:36.099" v="1079" actId="1076"/>
        <pc:sldMkLst>
          <pc:docMk/>
          <pc:sldMk cId="3178153719" sldId="420"/>
        </pc:sldMkLst>
      </pc:sldChg>
      <pc:sldChg chg="modSp mod">
        <pc:chgData name="Gajanan Dattatray, Katkar" userId="66fdb984-7258-4da3-b317-0558a28beb62" providerId="ADAL" clId="{14C57BB6-26C3-6F42-BDCE-51D1D0B91240}" dt="2025-07-25T22:05:11.960" v="1084" actId="1076"/>
        <pc:sldMkLst>
          <pc:docMk/>
          <pc:sldMk cId="3469905644" sldId="421"/>
        </pc:sldMkLst>
      </pc:sldChg>
      <pc:sldChg chg="modSp mod">
        <pc:chgData name="Gajanan Dattatray, Katkar" userId="66fdb984-7258-4da3-b317-0558a28beb62" providerId="ADAL" clId="{14C57BB6-26C3-6F42-BDCE-51D1D0B91240}" dt="2025-07-25T22:04:25.707" v="1077" actId="1076"/>
        <pc:sldMkLst>
          <pc:docMk/>
          <pc:sldMk cId="2183764631" sldId="422"/>
        </pc:sldMkLst>
      </pc:sldChg>
      <pc:sldChg chg="addSp delSp modSp mod">
        <pc:chgData name="Gajanan Dattatray, Katkar" userId="66fdb984-7258-4da3-b317-0558a28beb62" providerId="ADAL" clId="{14C57BB6-26C3-6F42-BDCE-51D1D0B91240}" dt="2025-07-26T05:33:06.387" v="1117" actId="478"/>
        <pc:sldMkLst>
          <pc:docMk/>
          <pc:sldMk cId="2065813565" sldId="423"/>
        </pc:sldMkLst>
      </pc:sldChg>
      <pc:sldChg chg="addSp delSp modSp mod">
        <pc:chgData name="Gajanan Dattatray, Katkar" userId="66fdb984-7258-4da3-b317-0558a28beb62" providerId="ADAL" clId="{14C57BB6-26C3-6F42-BDCE-51D1D0B91240}" dt="2025-07-25T22:02:47.311" v="1053" actId="1076"/>
        <pc:sldMkLst>
          <pc:docMk/>
          <pc:sldMk cId="4114045883" sldId="424"/>
        </pc:sldMkLst>
      </pc:sldChg>
      <pc:sldChg chg="del">
        <pc:chgData name="Gajanan Dattatray, Katkar" userId="66fdb984-7258-4da3-b317-0558a28beb62" providerId="ADAL" clId="{14C57BB6-26C3-6F42-BDCE-51D1D0B91240}" dt="2025-07-25T21:47:50.952" v="1018" actId="2696"/>
        <pc:sldMkLst>
          <pc:docMk/>
          <pc:sldMk cId="1861542599" sldId="425"/>
        </pc:sldMkLst>
      </pc:sldChg>
      <pc:sldChg chg="addSp delSp modSp new mod">
        <pc:chgData name="Gajanan Dattatray, Katkar" userId="66fdb984-7258-4da3-b317-0558a28beb62" providerId="ADAL" clId="{14C57BB6-26C3-6F42-BDCE-51D1D0B91240}" dt="2025-07-25T22:04:48.476" v="1081" actId="1076"/>
        <pc:sldMkLst>
          <pc:docMk/>
          <pc:sldMk cId="3454042893" sldId="426"/>
        </pc:sldMkLst>
      </pc:sldChg>
    </pc:docChg>
  </pc:docChgLst>
  <pc:docChgLst>
    <pc:chgData name="Anandachar, Mahitha Shree" userId="656c74b0-f4a2-4cb6-b834-9fffb9e70478" providerId="ADAL" clId="{F4AC2819-E586-4474-8250-5291A44504C4}"/>
    <pc:docChg chg="undo custSel addSld delSld modSld">
      <pc:chgData name="Anandachar, Mahitha Shree" userId="656c74b0-f4a2-4cb6-b834-9fffb9e70478" providerId="ADAL" clId="{F4AC2819-E586-4474-8250-5291A44504C4}" dt="2025-09-19T04:09:23.024" v="46" actId="1076"/>
      <pc:docMkLst>
        <pc:docMk/>
      </pc:docMkLst>
      <pc:sldChg chg="addSp modSp add del mod">
        <pc:chgData name="Anandachar, Mahitha Shree" userId="656c74b0-f4a2-4cb6-b834-9fffb9e70478" providerId="ADAL" clId="{F4AC2819-E586-4474-8250-5291A44504C4}" dt="2025-09-19T04:04:12.716" v="42" actId="47"/>
        <pc:sldMkLst>
          <pc:docMk/>
          <pc:sldMk cId="3799970695" sldId="256"/>
        </pc:sldMkLst>
      </pc:sldChg>
      <pc:sldChg chg="modSp add del mod">
        <pc:chgData name="Anandachar, Mahitha Shree" userId="656c74b0-f4a2-4cb6-b834-9fffb9e70478" providerId="ADAL" clId="{F4AC2819-E586-4474-8250-5291A44504C4}" dt="2025-09-19T03:22:37.793" v="4" actId="47"/>
        <pc:sldMkLst>
          <pc:docMk/>
          <pc:sldMk cId="53739701" sldId="257"/>
        </pc:sldMkLst>
      </pc:sldChg>
      <pc:sldChg chg="new">
        <pc:chgData name="Anandachar, Mahitha Shree" userId="656c74b0-f4a2-4cb6-b834-9fffb9e70478" providerId="ADAL" clId="{F4AC2819-E586-4474-8250-5291A44504C4}" dt="2025-09-19T03:22:17.705" v="0" actId="680"/>
        <pc:sldMkLst>
          <pc:docMk/>
          <pc:sldMk cId="1129414120" sldId="427"/>
        </pc:sldMkLst>
      </pc:sldChg>
      <pc:sldChg chg="modSp add mod">
        <pc:chgData name="Anandachar, Mahitha Shree" userId="656c74b0-f4a2-4cb6-b834-9fffb9e70478" providerId="ADAL" clId="{F4AC2819-E586-4474-8250-5291A44504C4}" dt="2025-09-19T04:09:23.024" v="46" actId="1076"/>
        <pc:sldMkLst>
          <pc:docMk/>
          <pc:sldMk cId="2645928291" sldId="427"/>
        </pc:sldMkLst>
      </pc:sldChg>
    </pc:docChg>
  </pc:docChgLst>
  <pc:docChgLst>
    <pc:chgData name="Anandachar, Mahitha Shree" userId="656c74b0-f4a2-4cb6-b834-9fffb9e70478" providerId="ADAL" clId="{4820FB1C-1C0F-42D9-A59C-356E9A94F885}"/>
    <pc:docChg chg="undo custSel addSld delSld modSld sldOrd">
      <pc:chgData name="Anandachar, Mahitha Shree" userId="656c74b0-f4a2-4cb6-b834-9fffb9e70478" providerId="ADAL" clId="{4820FB1C-1C0F-42D9-A59C-356E9A94F885}" dt="2025-05-14T23:20:58.107" v="4358" actId="167"/>
      <pc:docMkLst>
        <pc:docMk/>
      </pc:docMkLst>
      <pc:sldChg chg="addSp delSp modSp del mod">
        <pc:chgData name="Anandachar, Mahitha Shree" userId="656c74b0-f4a2-4cb6-b834-9fffb9e70478" providerId="ADAL" clId="{4820FB1C-1C0F-42D9-A59C-356E9A94F885}" dt="2025-05-04T01:33:06.428" v="676" actId="47"/>
        <pc:sldMkLst>
          <pc:docMk/>
          <pc:sldMk cId="1637254453" sldId="258"/>
        </pc:sldMkLst>
      </pc:sldChg>
      <pc:sldChg chg="addSp delSp modSp mod">
        <pc:chgData name="Anandachar, Mahitha Shree" userId="656c74b0-f4a2-4cb6-b834-9fffb9e70478" providerId="ADAL" clId="{4820FB1C-1C0F-42D9-A59C-356E9A94F885}" dt="2025-05-11T16:37:57.838" v="3759" actId="13926"/>
        <pc:sldMkLst>
          <pc:docMk/>
          <pc:sldMk cId="2569388422" sldId="259"/>
        </pc:sldMkLst>
      </pc:sldChg>
      <pc:sldChg chg="addSp delSp modSp mod">
        <pc:chgData name="Anandachar, Mahitha Shree" userId="656c74b0-f4a2-4cb6-b834-9fffb9e70478" providerId="ADAL" clId="{4820FB1C-1C0F-42D9-A59C-356E9A94F885}" dt="2025-05-05T01:31:22.284" v="1143" actId="1076"/>
        <pc:sldMkLst>
          <pc:docMk/>
          <pc:sldMk cId="1309184611" sldId="260"/>
        </pc:sldMkLst>
      </pc:sldChg>
      <pc:sldChg chg="addSp delSp modSp mod">
        <pc:chgData name="Anandachar, Mahitha Shree" userId="656c74b0-f4a2-4cb6-b834-9fffb9e70478" providerId="ADAL" clId="{4820FB1C-1C0F-42D9-A59C-356E9A94F885}" dt="2025-05-13T23:25:02.739" v="4275" actId="1076"/>
        <pc:sldMkLst>
          <pc:docMk/>
          <pc:sldMk cId="4285500499" sldId="261"/>
        </pc:sldMkLst>
      </pc:sldChg>
      <pc:sldChg chg="addSp delSp modSp mod ord">
        <pc:chgData name="Anandachar, Mahitha Shree" userId="656c74b0-f4a2-4cb6-b834-9fffb9e70478" providerId="ADAL" clId="{4820FB1C-1C0F-42D9-A59C-356E9A94F885}" dt="2025-05-13T23:28:52.192" v="4298" actId="1076"/>
        <pc:sldMkLst>
          <pc:docMk/>
          <pc:sldMk cId="989731094" sldId="262"/>
        </pc:sldMkLst>
      </pc:sldChg>
      <pc:sldChg chg="addSp delSp modSp mod">
        <pc:chgData name="Anandachar, Mahitha Shree" userId="656c74b0-f4a2-4cb6-b834-9fffb9e70478" providerId="ADAL" clId="{4820FB1C-1C0F-42D9-A59C-356E9A94F885}" dt="2025-05-05T02:12:27.506" v="1914" actId="1076"/>
        <pc:sldMkLst>
          <pc:docMk/>
          <pc:sldMk cId="1628623796" sldId="263"/>
        </pc:sldMkLst>
      </pc:sldChg>
      <pc:sldChg chg="addSp delSp modSp mod">
        <pc:chgData name="Anandachar, Mahitha Shree" userId="656c74b0-f4a2-4cb6-b834-9fffb9e70478" providerId="ADAL" clId="{4820FB1C-1C0F-42D9-A59C-356E9A94F885}" dt="2025-05-08T21:07:07.144" v="2216" actId="165"/>
        <pc:sldMkLst>
          <pc:docMk/>
          <pc:sldMk cId="3673456587" sldId="417"/>
        </pc:sldMkLst>
      </pc:sldChg>
      <pc:sldChg chg="addSp delSp modSp mod">
        <pc:chgData name="Anandachar, Mahitha Shree" userId="656c74b0-f4a2-4cb6-b834-9fffb9e70478" providerId="ADAL" clId="{4820FB1C-1C0F-42D9-A59C-356E9A94F885}" dt="2025-05-11T16:37:01.264" v="3746" actId="13926"/>
        <pc:sldMkLst>
          <pc:docMk/>
          <pc:sldMk cId="3178153719" sldId="420"/>
        </pc:sldMkLst>
      </pc:sldChg>
      <pc:sldChg chg="addSp delSp modSp mod">
        <pc:chgData name="Anandachar, Mahitha Shree" userId="656c74b0-f4a2-4cb6-b834-9fffb9e70478" providerId="ADAL" clId="{4820FB1C-1C0F-42D9-A59C-356E9A94F885}" dt="2025-05-09T21:48:11.337" v="3589" actId="14100"/>
        <pc:sldMkLst>
          <pc:docMk/>
          <pc:sldMk cId="3469905644" sldId="421"/>
        </pc:sldMkLst>
      </pc:sldChg>
      <pc:sldChg chg="addSp delSp modSp mod">
        <pc:chgData name="Anandachar, Mahitha Shree" userId="656c74b0-f4a2-4cb6-b834-9fffb9e70478" providerId="ADAL" clId="{4820FB1C-1C0F-42D9-A59C-356E9A94F885}" dt="2025-05-09T21:41:56.783" v="3586" actId="1076"/>
        <pc:sldMkLst>
          <pc:docMk/>
          <pc:sldMk cId="2183764631" sldId="422"/>
        </pc:sldMkLst>
      </pc:sldChg>
      <pc:sldChg chg="addSp delSp modSp new mod">
        <pc:chgData name="Anandachar, Mahitha Shree" userId="656c74b0-f4a2-4cb6-b834-9fffb9e70478" providerId="ADAL" clId="{4820FB1C-1C0F-42D9-A59C-356E9A94F885}" dt="2025-05-14T23:20:58.107" v="4358" actId="167"/>
        <pc:sldMkLst>
          <pc:docMk/>
          <pc:sldMk cId="2065813565" sldId="423"/>
        </pc:sldMkLst>
      </pc:sldChg>
      <pc:sldChg chg="addSp delSp modSp add mod ord">
        <pc:chgData name="Anandachar, Mahitha Shree" userId="656c74b0-f4a2-4cb6-b834-9fffb9e70478" providerId="ADAL" clId="{4820FB1C-1C0F-42D9-A59C-356E9A94F885}" dt="2025-05-05T01:24:50.128" v="1125" actId="1076"/>
        <pc:sldMkLst>
          <pc:docMk/>
          <pc:sldMk cId="4114045883" sldId="424"/>
        </pc:sldMkLst>
      </pc:sldChg>
      <pc:sldChg chg="addSp delSp modSp new mod">
        <pc:chgData name="Anandachar, Mahitha Shree" userId="656c74b0-f4a2-4cb6-b834-9fffb9e70478" providerId="ADAL" clId="{4820FB1C-1C0F-42D9-A59C-356E9A94F885}" dt="2025-05-13T23:25:58.952" v="4291" actId="1076"/>
        <pc:sldMkLst>
          <pc:docMk/>
          <pc:sldMk cId="1861542599" sldId="425"/>
        </pc:sldMkLst>
      </pc:sldChg>
      <pc:sldChg chg="new del">
        <pc:chgData name="Anandachar, Mahitha Shree" userId="656c74b0-f4a2-4cb6-b834-9fffb9e70478" providerId="ADAL" clId="{4820FB1C-1C0F-42D9-A59C-356E9A94F885}" dt="2025-05-05T02:32:10.779" v="2070" actId="47"/>
        <pc:sldMkLst>
          <pc:docMk/>
          <pc:sldMk cId="3139385501" sldId="425"/>
        </pc:sldMkLst>
      </pc:sldChg>
      <pc:sldChg chg="addSp delSp modSp add del mod">
        <pc:chgData name="Anandachar, Mahitha Shree" userId="656c74b0-f4a2-4cb6-b834-9fffb9e70478" providerId="ADAL" clId="{4820FB1C-1C0F-42D9-A59C-356E9A94F885}" dt="2025-05-08T23:11:32.624" v="3192" actId="47"/>
        <pc:sldMkLst>
          <pc:docMk/>
          <pc:sldMk cId="3409753169" sldId="425"/>
        </pc:sldMkLst>
      </pc:sldChg>
      <pc:sldChg chg="add del">
        <pc:chgData name="Anandachar, Mahitha Shree" userId="656c74b0-f4a2-4cb6-b834-9fffb9e70478" providerId="ADAL" clId="{4820FB1C-1C0F-42D9-A59C-356E9A94F885}" dt="2025-05-05T02:03:55.303" v="1791" actId="47"/>
        <pc:sldMkLst>
          <pc:docMk/>
          <pc:sldMk cId="4228166950" sldId="425"/>
        </pc:sldMkLst>
      </pc:sldChg>
    </pc:docChg>
  </pc:docChgLst>
  <pc:docChgLst>
    <pc:chgData name="Gajanan Dattatray, Katkar" userId="66fdb984-7258-4da3-b317-0558a28beb62" providerId="ADAL" clId="{6F606815-D2A5-50ED-B40F-D78D4515FE64}"/>
    <pc:docChg chg="undo custSel addSld delSld modSld">
      <pc:chgData name="Gajanan Dattatray, Katkar" userId="66fdb984-7258-4da3-b317-0558a28beb62" providerId="ADAL" clId="{6F606815-D2A5-50ED-B40F-D78D4515FE64}" dt="2025-09-22T14:25:12.673" v="275" actId="20577"/>
      <pc:docMkLst>
        <pc:docMk/>
      </pc:docMkLst>
      <pc:sldChg chg="modSp mod">
        <pc:chgData name="Gajanan Dattatray, Katkar" userId="66fdb984-7258-4da3-b317-0558a28beb62" providerId="ADAL" clId="{6F606815-D2A5-50ED-B40F-D78D4515FE64}" dt="2025-09-22T14:25:12.673" v="275" actId="20577"/>
        <pc:sldMkLst>
          <pc:docMk/>
          <pc:sldMk cId="2569388422" sldId="259"/>
        </pc:sldMkLst>
        <pc:spChg chg="mod">
          <ac:chgData name="Gajanan Dattatray, Katkar" userId="66fdb984-7258-4da3-b317-0558a28beb62" providerId="ADAL" clId="{6F606815-D2A5-50ED-B40F-D78D4515FE64}" dt="2025-09-22T14:25:02.085" v="273" actId="20577"/>
          <ac:spMkLst>
            <pc:docMk/>
            <pc:sldMk cId="2569388422" sldId="259"/>
            <ac:spMk id="50" creationId="{EBF7F1AA-04B8-EF6C-8E1D-04A322E7DF91}"/>
          </ac:spMkLst>
        </pc:spChg>
        <pc:spChg chg="mod">
          <ac:chgData name="Gajanan Dattatray, Katkar" userId="66fdb984-7258-4da3-b317-0558a28beb62" providerId="ADAL" clId="{6F606815-D2A5-50ED-B40F-D78D4515FE64}" dt="2025-09-22T14:25:12.673" v="275" actId="20577"/>
          <ac:spMkLst>
            <pc:docMk/>
            <pc:sldMk cId="2569388422" sldId="259"/>
            <ac:spMk id="53" creationId="{93FE3281-46EF-6DB0-61CA-12F2DA7E62EA}"/>
          </ac:spMkLst>
        </pc:spChg>
      </pc:sldChg>
      <pc:sldChg chg="modSp mod">
        <pc:chgData name="Gajanan Dattatray, Katkar" userId="66fdb984-7258-4da3-b317-0558a28beb62" providerId="ADAL" clId="{6F606815-D2A5-50ED-B40F-D78D4515FE64}" dt="2025-09-17T22:58:27.101" v="20" actId="20577"/>
        <pc:sldMkLst>
          <pc:docMk/>
          <pc:sldMk cId="3178153719" sldId="420"/>
        </pc:sldMkLst>
        <pc:spChg chg="mod">
          <ac:chgData name="Gajanan Dattatray, Katkar" userId="66fdb984-7258-4da3-b317-0558a28beb62" providerId="ADAL" clId="{6F606815-D2A5-50ED-B40F-D78D4515FE64}" dt="2025-09-17T22:58:27.101" v="20" actId="20577"/>
          <ac:spMkLst>
            <pc:docMk/>
            <pc:sldMk cId="3178153719" sldId="420"/>
            <ac:spMk id="19" creationId="{A5607BBA-1A9F-4C60-D4F7-7B1A462C87FA}"/>
          </ac:spMkLst>
        </pc:spChg>
      </pc:sldChg>
      <pc:sldChg chg="modSp mod">
        <pc:chgData name="Gajanan Dattatray, Katkar" userId="66fdb984-7258-4da3-b317-0558a28beb62" providerId="ADAL" clId="{6F606815-D2A5-50ED-B40F-D78D4515FE64}" dt="2025-09-17T23:04:19.564" v="39" actId="20577"/>
        <pc:sldMkLst>
          <pc:docMk/>
          <pc:sldMk cId="3469905644" sldId="421"/>
        </pc:sldMkLst>
        <pc:spChg chg="mod">
          <ac:chgData name="Gajanan Dattatray, Katkar" userId="66fdb984-7258-4da3-b317-0558a28beb62" providerId="ADAL" clId="{6F606815-D2A5-50ED-B40F-D78D4515FE64}" dt="2025-09-17T23:04:16.128" v="37" actId="20577"/>
          <ac:spMkLst>
            <pc:docMk/>
            <pc:sldMk cId="3469905644" sldId="421"/>
            <ac:spMk id="2" creationId="{DD108F7B-A793-120C-31EF-3015F7728D9E}"/>
          </ac:spMkLst>
        </pc:spChg>
        <pc:spChg chg="mod">
          <ac:chgData name="Gajanan Dattatray, Katkar" userId="66fdb984-7258-4da3-b317-0558a28beb62" providerId="ADAL" clId="{6F606815-D2A5-50ED-B40F-D78D4515FE64}" dt="2025-09-17T22:59:49.720" v="22" actId="1076"/>
          <ac:spMkLst>
            <pc:docMk/>
            <pc:sldMk cId="3469905644" sldId="421"/>
            <ac:spMk id="28" creationId="{B729C8A5-5D13-9D60-132C-389826053279}"/>
          </ac:spMkLst>
        </pc:spChg>
        <pc:spChg chg="mod">
          <ac:chgData name="Gajanan Dattatray, Katkar" userId="66fdb984-7258-4da3-b317-0558a28beb62" providerId="ADAL" clId="{6F606815-D2A5-50ED-B40F-D78D4515FE64}" dt="2025-09-17T22:59:49.720" v="22" actId="1076"/>
          <ac:spMkLst>
            <pc:docMk/>
            <pc:sldMk cId="3469905644" sldId="421"/>
            <ac:spMk id="29" creationId="{810FD88D-6D18-FC3E-5025-9E48E01324DE}"/>
          </ac:spMkLst>
        </pc:spChg>
        <pc:spChg chg="mod">
          <ac:chgData name="Gajanan Dattatray, Katkar" userId="66fdb984-7258-4da3-b317-0558a28beb62" providerId="ADAL" clId="{6F606815-D2A5-50ED-B40F-D78D4515FE64}" dt="2025-09-17T23:04:19.564" v="39" actId="20577"/>
          <ac:spMkLst>
            <pc:docMk/>
            <pc:sldMk cId="3469905644" sldId="421"/>
            <ac:spMk id="30" creationId="{44A0530E-1361-5465-4EB4-8BC0EF0685CE}"/>
          </ac:spMkLst>
        </pc:spChg>
        <pc:spChg chg="mod">
          <ac:chgData name="Gajanan Dattatray, Katkar" userId="66fdb984-7258-4da3-b317-0558a28beb62" providerId="ADAL" clId="{6F606815-D2A5-50ED-B40F-D78D4515FE64}" dt="2025-09-17T22:59:49.720" v="22" actId="1076"/>
          <ac:spMkLst>
            <pc:docMk/>
            <pc:sldMk cId="3469905644" sldId="421"/>
            <ac:spMk id="42" creationId="{9A094436-4C60-E25A-C4A5-25E26B0EC96D}"/>
          </ac:spMkLst>
        </pc:spChg>
        <pc:spChg chg="mod">
          <ac:chgData name="Gajanan Dattatray, Katkar" userId="66fdb984-7258-4da3-b317-0558a28beb62" providerId="ADAL" clId="{6F606815-D2A5-50ED-B40F-D78D4515FE64}" dt="2025-09-17T22:59:49.720" v="22" actId="1076"/>
          <ac:spMkLst>
            <pc:docMk/>
            <pc:sldMk cId="3469905644" sldId="421"/>
            <ac:spMk id="58" creationId="{2BB9EA13-E254-695B-E3D4-1C270B45B88D}"/>
          </ac:spMkLst>
        </pc:spChg>
        <pc:spChg chg="mod">
          <ac:chgData name="Gajanan Dattatray, Katkar" userId="66fdb984-7258-4da3-b317-0558a28beb62" providerId="ADAL" clId="{6F606815-D2A5-50ED-B40F-D78D4515FE64}" dt="2025-09-17T22:59:49.720" v="22" actId="1076"/>
          <ac:spMkLst>
            <pc:docMk/>
            <pc:sldMk cId="3469905644" sldId="421"/>
            <ac:spMk id="66" creationId="{177FE2C8-07E4-923C-0B73-33B2DCA45336}"/>
          </ac:spMkLst>
        </pc:spChg>
        <pc:spChg chg="mod">
          <ac:chgData name="Gajanan Dattatray, Katkar" userId="66fdb984-7258-4da3-b317-0558a28beb62" providerId="ADAL" clId="{6F606815-D2A5-50ED-B40F-D78D4515FE64}" dt="2025-09-17T22:59:49.720" v="22" actId="1076"/>
          <ac:spMkLst>
            <pc:docMk/>
            <pc:sldMk cId="3469905644" sldId="421"/>
            <ac:spMk id="88" creationId="{DEC47B9F-63F2-6677-31D8-6DE24711C7F6}"/>
          </ac:spMkLst>
        </pc:spChg>
        <pc:spChg chg="mod">
          <ac:chgData name="Gajanan Dattatray, Katkar" userId="66fdb984-7258-4da3-b317-0558a28beb62" providerId="ADAL" clId="{6F606815-D2A5-50ED-B40F-D78D4515FE64}" dt="2025-09-17T22:59:49.720" v="22" actId="1076"/>
          <ac:spMkLst>
            <pc:docMk/>
            <pc:sldMk cId="3469905644" sldId="421"/>
            <ac:spMk id="96" creationId="{41E08A1B-7C57-A8CE-E196-901581D6A70D}"/>
          </ac:spMkLst>
        </pc:spChg>
        <pc:spChg chg="mod">
          <ac:chgData name="Gajanan Dattatray, Katkar" userId="66fdb984-7258-4da3-b317-0558a28beb62" providerId="ADAL" clId="{6F606815-D2A5-50ED-B40F-D78D4515FE64}" dt="2025-09-17T22:59:49.720" v="22" actId="1076"/>
          <ac:spMkLst>
            <pc:docMk/>
            <pc:sldMk cId="3469905644" sldId="421"/>
            <ac:spMk id="108" creationId="{F18C4EB5-F498-E577-0E0D-086C993B054D}"/>
          </ac:spMkLst>
        </pc:spChg>
        <pc:spChg chg="mod">
          <ac:chgData name="Gajanan Dattatray, Katkar" userId="66fdb984-7258-4da3-b317-0558a28beb62" providerId="ADAL" clId="{6F606815-D2A5-50ED-B40F-D78D4515FE64}" dt="2025-09-17T22:59:49.720" v="22" actId="1076"/>
          <ac:spMkLst>
            <pc:docMk/>
            <pc:sldMk cId="3469905644" sldId="421"/>
            <ac:spMk id="109" creationId="{AEB65F82-22BE-8379-C2F4-25DB47D47D02}"/>
          </ac:spMkLst>
        </pc:spChg>
        <pc:spChg chg="mod">
          <ac:chgData name="Gajanan Dattatray, Katkar" userId="66fdb984-7258-4da3-b317-0558a28beb62" providerId="ADAL" clId="{6F606815-D2A5-50ED-B40F-D78D4515FE64}" dt="2025-09-17T22:59:49.720" v="22" actId="1076"/>
          <ac:spMkLst>
            <pc:docMk/>
            <pc:sldMk cId="3469905644" sldId="421"/>
            <ac:spMk id="118" creationId="{435A08BF-0117-5886-02E4-4F938E7C4C69}"/>
          </ac:spMkLst>
        </pc:spChg>
      </pc:sldChg>
      <pc:sldChg chg="modSp mod">
        <pc:chgData name="Gajanan Dattatray, Katkar" userId="66fdb984-7258-4da3-b317-0558a28beb62" providerId="ADAL" clId="{6F606815-D2A5-50ED-B40F-D78D4515FE64}" dt="2025-09-17T22:58:08.173" v="18" actId="20577"/>
        <pc:sldMkLst>
          <pc:docMk/>
          <pc:sldMk cId="2183764631" sldId="422"/>
        </pc:sldMkLst>
        <pc:spChg chg="mod">
          <ac:chgData name="Gajanan Dattatray, Katkar" userId="66fdb984-7258-4da3-b317-0558a28beb62" providerId="ADAL" clId="{6F606815-D2A5-50ED-B40F-D78D4515FE64}" dt="2025-09-17T22:58:08.173" v="18" actId="20577"/>
          <ac:spMkLst>
            <pc:docMk/>
            <pc:sldMk cId="2183764631" sldId="422"/>
            <ac:spMk id="54" creationId="{3B5F1ED2-F408-5499-9701-603E0D4A9229}"/>
          </ac:spMkLst>
        </pc:spChg>
      </pc:sldChg>
      <pc:sldChg chg="addSp delSp modSp mod">
        <pc:chgData name="Gajanan Dattatray, Katkar" userId="66fdb984-7258-4da3-b317-0558a28beb62" providerId="ADAL" clId="{6F606815-D2A5-50ED-B40F-D78D4515FE64}" dt="2025-09-19T05:40:55.638" v="271" actId="1076"/>
        <pc:sldMkLst>
          <pc:docMk/>
          <pc:sldMk cId="3454042893" sldId="426"/>
        </pc:sldMkLst>
        <pc:spChg chg="mod">
          <ac:chgData name="Gajanan Dattatray, Katkar" userId="66fdb984-7258-4da3-b317-0558a28beb62" providerId="ADAL" clId="{6F606815-D2A5-50ED-B40F-D78D4515FE64}" dt="2025-09-19T05:40:55.638" v="271" actId="1076"/>
          <ac:spMkLst>
            <pc:docMk/>
            <pc:sldMk cId="3454042893" sldId="426"/>
            <ac:spMk id="2" creationId="{348D3B92-63F1-1D83-1F14-043F57FCD1C6}"/>
          </ac:spMkLst>
        </pc:spChg>
        <pc:spChg chg="mod">
          <ac:chgData name="Gajanan Dattatray, Katkar" userId="66fdb984-7258-4da3-b317-0558a28beb62" providerId="ADAL" clId="{6F606815-D2A5-50ED-B40F-D78D4515FE64}" dt="2025-09-19T04:46:13.987" v="242" actId="1076"/>
          <ac:spMkLst>
            <pc:docMk/>
            <pc:sldMk cId="3454042893" sldId="426"/>
            <ac:spMk id="10" creationId="{72819FC3-4974-B6EF-A7A9-7264C21BEFD3}"/>
          </ac:spMkLst>
        </pc:spChg>
        <pc:spChg chg="mod">
          <ac:chgData name="Gajanan Dattatray, Katkar" userId="66fdb984-7258-4da3-b317-0558a28beb62" providerId="ADAL" clId="{6F606815-D2A5-50ED-B40F-D78D4515FE64}" dt="2025-09-19T04:46:13.987" v="242" actId="1076"/>
          <ac:spMkLst>
            <pc:docMk/>
            <pc:sldMk cId="3454042893" sldId="426"/>
            <ac:spMk id="11" creationId="{1EF2EE7E-1D0C-7FE7-F7AB-31F8EF6E7805}"/>
          </ac:spMkLst>
        </pc:spChg>
        <pc:spChg chg="mod">
          <ac:chgData name="Gajanan Dattatray, Katkar" userId="66fdb984-7258-4da3-b317-0558a28beb62" providerId="ADAL" clId="{6F606815-D2A5-50ED-B40F-D78D4515FE64}" dt="2025-09-19T04:45:37.255" v="240" actId="1036"/>
          <ac:spMkLst>
            <pc:docMk/>
            <pc:sldMk cId="3454042893" sldId="426"/>
            <ac:spMk id="13" creationId="{1BA49BC4-9A70-8304-A20F-AB2671DC9D80}"/>
          </ac:spMkLst>
        </pc:spChg>
        <pc:spChg chg="mod">
          <ac:chgData name="Gajanan Dattatray, Katkar" userId="66fdb984-7258-4da3-b317-0558a28beb62" providerId="ADAL" clId="{6F606815-D2A5-50ED-B40F-D78D4515FE64}" dt="2025-09-19T04:56:26.140" v="253" actId="20577"/>
          <ac:spMkLst>
            <pc:docMk/>
            <pc:sldMk cId="3454042893" sldId="426"/>
            <ac:spMk id="14" creationId="{E96A4206-E6C3-41A4-569A-2382617A9CFB}"/>
          </ac:spMkLst>
        </pc:spChg>
        <pc:spChg chg="mod">
          <ac:chgData name="Gajanan Dattatray, Katkar" userId="66fdb984-7258-4da3-b317-0558a28beb62" providerId="ADAL" clId="{6F606815-D2A5-50ED-B40F-D78D4515FE64}" dt="2025-09-19T04:56:33.339" v="263" actId="20577"/>
          <ac:spMkLst>
            <pc:docMk/>
            <pc:sldMk cId="3454042893" sldId="426"/>
            <ac:spMk id="15" creationId="{6838DBFF-C90F-09E1-EBB8-673A9015E9AC}"/>
          </ac:spMkLst>
        </pc:spChg>
        <pc:spChg chg="mod">
          <ac:chgData name="Gajanan Dattatray, Katkar" userId="66fdb984-7258-4da3-b317-0558a28beb62" providerId="ADAL" clId="{6F606815-D2A5-50ED-B40F-D78D4515FE64}" dt="2025-09-19T04:46:13.987" v="242" actId="1076"/>
          <ac:spMkLst>
            <pc:docMk/>
            <pc:sldMk cId="3454042893" sldId="426"/>
            <ac:spMk id="22" creationId="{D3FB82AB-B3A6-68C1-2713-16A3A82C0589}"/>
          </ac:spMkLst>
        </pc:spChg>
        <pc:spChg chg="add mod">
          <ac:chgData name="Gajanan Dattatray, Katkar" userId="66fdb984-7258-4da3-b317-0558a28beb62" providerId="ADAL" clId="{6F606815-D2A5-50ED-B40F-D78D4515FE64}" dt="2025-09-19T04:46:13.987" v="242" actId="1076"/>
          <ac:spMkLst>
            <pc:docMk/>
            <pc:sldMk cId="3454042893" sldId="426"/>
            <ac:spMk id="23" creationId="{6A1A3167-76A2-E149-27C6-3599A3965B1E}"/>
          </ac:spMkLst>
        </pc:spChg>
        <pc:spChg chg="add mod">
          <ac:chgData name="Gajanan Dattatray, Katkar" userId="66fdb984-7258-4da3-b317-0558a28beb62" providerId="ADAL" clId="{6F606815-D2A5-50ED-B40F-D78D4515FE64}" dt="2025-09-19T04:46:13.987" v="242" actId="1076"/>
          <ac:spMkLst>
            <pc:docMk/>
            <pc:sldMk cId="3454042893" sldId="426"/>
            <ac:spMk id="74" creationId="{3EDB418A-04F3-BB47-1AEB-E0037BFB87BA}"/>
          </ac:spMkLst>
        </pc:spChg>
        <pc:spChg chg="add mod">
          <ac:chgData name="Gajanan Dattatray, Katkar" userId="66fdb984-7258-4da3-b317-0558a28beb62" providerId="ADAL" clId="{6F606815-D2A5-50ED-B40F-D78D4515FE64}" dt="2025-09-19T05:30:44.288" v="266" actId="1076"/>
          <ac:spMkLst>
            <pc:docMk/>
            <pc:sldMk cId="3454042893" sldId="426"/>
            <ac:spMk id="75" creationId="{41B1A592-2957-7703-D84B-1DEDA3D3839D}"/>
          </ac:spMkLst>
        </pc:spChg>
        <pc:spChg chg="add mod">
          <ac:chgData name="Gajanan Dattatray, Katkar" userId="66fdb984-7258-4da3-b317-0558a28beb62" providerId="ADAL" clId="{6F606815-D2A5-50ED-B40F-D78D4515FE64}" dt="2025-09-19T05:30:44.288" v="266" actId="1076"/>
          <ac:spMkLst>
            <pc:docMk/>
            <pc:sldMk cId="3454042893" sldId="426"/>
            <ac:spMk id="76" creationId="{7D192F67-0082-0721-B143-1748E66C6C2D}"/>
          </ac:spMkLst>
        </pc:spChg>
        <pc:spChg chg="add mod">
          <ac:chgData name="Gajanan Dattatray, Katkar" userId="66fdb984-7258-4da3-b317-0558a28beb62" providerId="ADAL" clId="{6F606815-D2A5-50ED-B40F-D78D4515FE64}" dt="2025-09-19T05:30:44.288" v="266" actId="1076"/>
          <ac:spMkLst>
            <pc:docMk/>
            <pc:sldMk cId="3454042893" sldId="426"/>
            <ac:spMk id="77" creationId="{50F84AF5-693B-D812-6B77-576E803317EB}"/>
          </ac:spMkLst>
        </pc:spChg>
        <pc:picChg chg="add mod">
          <ac:chgData name="Gajanan Dattatray, Katkar" userId="66fdb984-7258-4da3-b317-0558a28beb62" providerId="ADAL" clId="{6F606815-D2A5-50ED-B40F-D78D4515FE64}" dt="2025-09-19T04:40:34.524" v="177" actId="1076"/>
          <ac:picMkLst>
            <pc:docMk/>
            <pc:sldMk cId="3454042893" sldId="426"/>
            <ac:picMk id="29" creationId="{A6F49D28-E869-BA95-3921-A52E97FCEED2}"/>
          </ac:picMkLst>
        </pc:picChg>
        <pc:picChg chg="add mod">
          <ac:chgData name="Gajanan Dattatray, Katkar" userId="66fdb984-7258-4da3-b317-0558a28beb62" providerId="ADAL" clId="{6F606815-D2A5-50ED-B40F-D78D4515FE64}" dt="2025-09-19T04:16:07.151" v="136" actId="1076"/>
          <ac:picMkLst>
            <pc:docMk/>
            <pc:sldMk cId="3454042893" sldId="426"/>
            <ac:picMk id="71" creationId="{F3E95615-87E1-C3C9-47AD-C42677F82D7D}"/>
          </ac:picMkLst>
        </pc:picChg>
        <pc:picChg chg="add mod">
          <ac:chgData name="Gajanan Dattatray, Katkar" userId="66fdb984-7258-4da3-b317-0558a28beb62" providerId="ADAL" clId="{6F606815-D2A5-50ED-B40F-D78D4515FE64}" dt="2025-09-19T05:30:44.288" v="266" actId="1076"/>
          <ac:picMkLst>
            <pc:docMk/>
            <pc:sldMk cId="3454042893" sldId="426"/>
            <ac:picMk id="72" creationId="{44991164-69D3-77DE-00DA-70446E29B69C}"/>
          </ac:picMkLst>
        </pc:picChg>
        <pc:picChg chg="add mod modCrop">
          <ac:chgData name="Gajanan Dattatray, Katkar" userId="66fdb984-7258-4da3-b317-0558a28beb62" providerId="ADAL" clId="{6F606815-D2A5-50ED-B40F-D78D4515FE64}" dt="2025-09-19T05:30:44.288" v="266" actId="1076"/>
          <ac:picMkLst>
            <pc:docMk/>
            <pc:sldMk cId="3454042893" sldId="426"/>
            <ac:picMk id="73" creationId="{4CAB92DF-695D-18C4-934A-D01C201761C4}"/>
          </ac:picMkLst>
        </pc:picChg>
      </pc:sldChg>
      <pc:sldChg chg="modSp del mod">
        <pc:chgData name="Gajanan Dattatray, Katkar" userId="66fdb984-7258-4da3-b317-0558a28beb62" providerId="ADAL" clId="{6F606815-D2A5-50ED-B40F-D78D4515FE64}" dt="2025-09-19T04:12:00.989" v="113" actId="2696"/>
        <pc:sldMkLst>
          <pc:docMk/>
          <pc:sldMk cId="2645928291" sldId="427"/>
        </pc:sldMkLst>
      </pc:sldChg>
      <pc:sldChg chg="addSp modSp new">
        <pc:chgData name="Gajanan Dattatray, Katkar" userId="66fdb984-7258-4da3-b317-0558a28beb62" providerId="ADAL" clId="{6F606815-D2A5-50ED-B40F-D78D4515FE64}" dt="2025-09-19T04:08:49.654" v="95" actId="1076"/>
        <pc:sldMkLst>
          <pc:docMk/>
          <pc:sldMk cId="1363049800" sldId="428"/>
        </pc:sldMkLst>
        <pc:spChg chg="add mod">
          <ac:chgData name="Gajanan Dattatray, Katkar" userId="66fdb984-7258-4da3-b317-0558a28beb62" providerId="ADAL" clId="{6F606815-D2A5-50ED-B40F-D78D4515FE64}" dt="2025-09-19T04:08:49.654" v="95" actId="1076"/>
          <ac:spMkLst>
            <pc:docMk/>
            <pc:sldMk cId="1363049800" sldId="428"/>
            <ac:spMk id="2" creationId="{1CE7A505-568D-32F2-3058-4EBC6654EDE1}"/>
          </ac:spMkLst>
        </pc:spChg>
        <pc:spChg chg="mod">
          <ac:chgData name="Gajanan Dattatray, Katkar" userId="66fdb984-7258-4da3-b317-0558a28beb62" providerId="ADAL" clId="{6F606815-D2A5-50ED-B40F-D78D4515FE64}" dt="2025-09-19T04:08:46.168" v="94" actId="1076"/>
          <ac:spMkLst>
            <pc:docMk/>
            <pc:sldMk cId="1363049800" sldId="428"/>
            <ac:spMk id="9" creationId="{E9351468-4498-F56E-E12D-4E5097D9CC4E}"/>
          </ac:spMkLst>
        </pc:spChg>
        <pc:spChg chg="mod">
          <ac:chgData name="Gajanan Dattatray, Katkar" userId="66fdb984-7258-4da3-b317-0558a28beb62" providerId="ADAL" clId="{6F606815-D2A5-50ED-B40F-D78D4515FE64}" dt="2025-09-19T04:08:46.168" v="94" actId="1076"/>
          <ac:spMkLst>
            <pc:docMk/>
            <pc:sldMk cId="1363049800" sldId="428"/>
            <ac:spMk id="10" creationId="{4396CCAC-88A3-2F9E-FA50-6AF78C977BC8}"/>
          </ac:spMkLst>
        </pc:spChg>
        <pc:spChg chg="add mod">
          <ac:chgData name="Gajanan Dattatray, Katkar" userId="66fdb984-7258-4da3-b317-0558a28beb62" providerId="ADAL" clId="{6F606815-D2A5-50ED-B40F-D78D4515FE64}" dt="2025-09-19T04:08:46.168" v="94" actId="1076"/>
          <ac:spMkLst>
            <pc:docMk/>
            <pc:sldMk cId="1363049800" sldId="428"/>
            <ac:spMk id="16" creationId="{5B72D3CC-4FF1-D988-79F4-ACC3D27530F8}"/>
          </ac:spMkLst>
        </pc:spChg>
        <pc:spChg chg="add mod">
          <ac:chgData name="Gajanan Dattatray, Katkar" userId="66fdb984-7258-4da3-b317-0558a28beb62" providerId="ADAL" clId="{6F606815-D2A5-50ED-B40F-D78D4515FE64}" dt="2025-09-19T04:08:46.168" v="94" actId="1076"/>
          <ac:spMkLst>
            <pc:docMk/>
            <pc:sldMk cId="1363049800" sldId="428"/>
            <ac:spMk id="23" creationId="{69954717-5CAE-444C-EE83-87EA5FA72472}"/>
          </ac:spMkLst>
        </pc:spChg>
        <pc:spChg chg="add mod">
          <ac:chgData name="Gajanan Dattatray, Katkar" userId="66fdb984-7258-4da3-b317-0558a28beb62" providerId="ADAL" clId="{6F606815-D2A5-50ED-B40F-D78D4515FE64}" dt="2025-09-19T04:08:46.168" v="94" actId="1076"/>
          <ac:spMkLst>
            <pc:docMk/>
            <pc:sldMk cId="1363049800" sldId="428"/>
            <ac:spMk id="25" creationId="{7DD9D968-BE9B-48CC-CB8A-81A8C4B2FAF8}"/>
          </ac:spMkLst>
        </pc:spChg>
        <pc:spChg chg="add mod">
          <ac:chgData name="Gajanan Dattatray, Katkar" userId="66fdb984-7258-4da3-b317-0558a28beb62" providerId="ADAL" clId="{6F606815-D2A5-50ED-B40F-D78D4515FE64}" dt="2025-09-19T04:08:46.168" v="94" actId="1076"/>
          <ac:spMkLst>
            <pc:docMk/>
            <pc:sldMk cId="1363049800" sldId="428"/>
            <ac:spMk id="26" creationId="{EA52CA6E-7327-9DBC-98A6-A6C996EA82AB}"/>
          </ac:spMkLst>
        </pc:spChg>
        <pc:spChg chg="add mod">
          <ac:chgData name="Gajanan Dattatray, Katkar" userId="66fdb984-7258-4da3-b317-0558a28beb62" providerId="ADAL" clId="{6F606815-D2A5-50ED-B40F-D78D4515FE64}" dt="2025-09-19T04:08:46.168" v="94" actId="1076"/>
          <ac:spMkLst>
            <pc:docMk/>
            <pc:sldMk cId="1363049800" sldId="428"/>
            <ac:spMk id="28" creationId="{DB1F3996-A73B-A875-2921-D8320EEED152}"/>
          </ac:spMkLst>
        </pc:spChg>
        <pc:spChg chg="add mod">
          <ac:chgData name="Gajanan Dattatray, Katkar" userId="66fdb984-7258-4da3-b317-0558a28beb62" providerId="ADAL" clId="{6F606815-D2A5-50ED-B40F-D78D4515FE64}" dt="2025-09-19T04:08:46.168" v="94" actId="1076"/>
          <ac:spMkLst>
            <pc:docMk/>
            <pc:sldMk cId="1363049800" sldId="428"/>
            <ac:spMk id="37" creationId="{571EB1CE-8D57-078C-B345-7FA428F62F43}"/>
          </ac:spMkLst>
        </pc:spChg>
        <pc:spChg chg="add mod">
          <ac:chgData name="Gajanan Dattatray, Katkar" userId="66fdb984-7258-4da3-b317-0558a28beb62" providerId="ADAL" clId="{6F606815-D2A5-50ED-B40F-D78D4515FE64}" dt="2025-09-19T04:08:46.168" v="94" actId="1076"/>
          <ac:spMkLst>
            <pc:docMk/>
            <pc:sldMk cId="1363049800" sldId="428"/>
            <ac:spMk id="40" creationId="{034305C4-39B0-8D36-82BE-3BC987FAD2C0}"/>
          </ac:spMkLst>
        </pc:spChg>
      </pc:sldChg>
    </pc:docChg>
  </pc:docChgLst>
  <pc:docChgLst>
    <pc:chgData name="Gajanan Dattatray, Katkar" userId="66fdb984-7258-4da3-b317-0558a28beb62" providerId="ADAL" clId="{3DEDBC58-D3D7-9040-A76F-76F546F83235}"/>
    <pc:docChg chg="undo custSel modSld">
      <pc:chgData name="Gajanan Dattatray, Katkar" userId="66fdb984-7258-4da3-b317-0558a28beb62" providerId="ADAL" clId="{3DEDBC58-D3D7-9040-A76F-76F546F83235}" dt="2025-05-15T22:05:27.661" v="1136" actId="1076"/>
      <pc:docMkLst>
        <pc:docMk/>
      </pc:docMkLst>
      <pc:sldChg chg="addSp delSp modSp mod">
        <pc:chgData name="Gajanan Dattatray, Katkar" userId="66fdb984-7258-4da3-b317-0558a28beb62" providerId="ADAL" clId="{3DEDBC58-D3D7-9040-A76F-76F546F83235}" dt="2025-05-15T22:05:27.661" v="1136" actId="1076"/>
        <pc:sldMkLst>
          <pc:docMk/>
          <pc:sldMk cId="2569388422" sldId="259"/>
        </pc:sldMkLst>
      </pc:sldChg>
      <pc:sldChg chg="addSp delSp modSp mod">
        <pc:chgData name="Gajanan Dattatray, Katkar" userId="66fdb984-7258-4da3-b317-0558a28beb62" providerId="ADAL" clId="{3DEDBC58-D3D7-9040-A76F-76F546F83235}" dt="2025-05-03T17:13:06.561" v="1037" actId="1076"/>
        <pc:sldMkLst>
          <pc:docMk/>
          <pc:sldMk cId="3178153719" sldId="420"/>
        </pc:sldMkLst>
      </pc:sldChg>
      <pc:sldChg chg="addSp delSp modSp mod">
        <pc:chgData name="Gajanan Dattatray, Katkar" userId="66fdb984-7258-4da3-b317-0558a28beb62" providerId="ADAL" clId="{3DEDBC58-D3D7-9040-A76F-76F546F83235}" dt="2025-05-03T17:10:46.277" v="941" actId="20577"/>
        <pc:sldMkLst>
          <pc:docMk/>
          <pc:sldMk cId="3469905644" sldId="421"/>
        </pc:sldMkLst>
      </pc:sldChg>
      <pc:sldChg chg="addSp delSp modSp mod">
        <pc:chgData name="Gajanan Dattatray, Katkar" userId="66fdb984-7258-4da3-b317-0558a28beb62" providerId="ADAL" clId="{3DEDBC58-D3D7-9040-A76F-76F546F83235}" dt="2025-05-03T16:59:15.765" v="844" actId="207"/>
        <pc:sldMkLst>
          <pc:docMk/>
          <pc:sldMk cId="2183764631" sldId="422"/>
        </pc:sldMkLst>
      </pc:sldChg>
      <pc:sldChg chg="delSp mod">
        <pc:chgData name="Gajanan Dattatray, Katkar" userId="66fdb984-7258-4da3-b317-0558a28beb62" providerId="ADAL" clId="{3DEDBC58-D3D7-9040-A76F-76F546F83235}" dt="2025-05-15T21:01:12.729" v="1042" actId="21"/>
        <pc:sldMkLst>
          <pc:docMk/>
          <pc:sldMk cId="1861542599" sldId="42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8BB85-9DE2-4710-B6E1-546ED63E9024}" type="datetimeFigureOut">
              <a:rPr lang="en-US" smtClean="0"/>
              <a:t>9/22/25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9A6A6-ADBA-441A-B6DF-F3E57CBEA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85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9A6A6-ADBA-441A-B6DF-F3E57CBEA4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91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9A6A6-ADBA-441A-B6DF-F3E57CBEA4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4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9A6A6-ADBA-441A-B6DF-F3E57CBEA4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7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9A6A6-ADBA-441A-B6DF-F3E57CBEA4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48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9A6A6-ADBA-441A-B6DF-F3E57CBEA4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07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9A6A6-ADBA-441A-B6DF-F3E57CBEA4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4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490B-103E-4425-8D27-289214E8ABA1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4332-553A-4C8B-A330-C16585A97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35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490B-103E-4425-8D27-289214E8ABA1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4332-553A-4C8B-A330-C16585A97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21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490B-103E-4425-8D27-289214E8ABA1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4332-553A-4C8B-A330-C16585A97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55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490B-103E-4425-8D27-289214E8ABA1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4332-553A-4C8B-A330-C16585A97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96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490B-103E-4425-8D27-289214E8ABA1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4332-553A-4C8B-A330-C16585A97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9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490B-103E-4425-8D27-289214E8ABA1}" type="datetimeFigureOut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4332-553A-4C8B-A330-C16585A97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33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490B-103E-4425-8D27-289214E8ABA1}" type="datetimeFigureOut">
              <a:rPr lang="en-US" smtClean="0"/>
              <a:t>9/22/25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4332-553A-4C8B-A330-C16585A97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41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490B-103E-4425-8D27-289214E8ABA1}" type="datetimeFigureOut">
              <a:rPr lang="en-US" smtClean="0"/>
              <a:t>9/22/25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4332-553A-4C8B-A330-C16585A97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45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490B-103E-4425-8D27-289214E8ABA1}" type="datetimeFigureOut">
              <a:rPr lang="en-US" smtClean="0"/>
              <a:t>9/22/25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4332-553A-4C8B-A330-C16585A97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80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490B-103E-4425-8D27-289214E8ABA1}" type="datetimeFigureOut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4332-553A-4C8B-A330-C16585A97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6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490B-103E-4425-8D27-289214E8ABA1}" type="datetimeFigureOut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C4332-553A-4C8B-A330-C16585A97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10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BC490B-103E-4425-8D27-289214E8ABA1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DC4332-553A-4C8B-A330-C16585A97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tif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tiff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10.wdp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microsoft.com/office/2007/relationships/hdphoto" Target="../media/hdphoto7.wdp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93FE3281-46EF-6DB0-61CA-12F2DA7E62EA}"/>
              </a:ext>
            </a:extLst>
          </p:cNvPr>
          <p:cNvSpPr txBox="1"/>
          <p:nvPr/>
        </p:nvSpPr>
        <p:spPr>
          <a:xfrm>
            <a:off x="147001" y="7227411"/>
            <a:ext cx="2053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Full unedited blot for Figure 2J                          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7D9C268-8403-00A5-CB20-D60A8E09301A}"/>
              </a:ext>
            </a:extLst>
          </p:cNvPr>
          <p:cNvSpPr txBox="1"/>
          <p:nvPr/>
        </p:nvSpPr>
        <p:spPr>
          <a:xfrm>
            <a:off x="147001" y="219926"/>
            <a:ext cx="2323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Full unedited blot for Figure 2A                           </a:t>
            </a:r>
            <a:endParaRPr lang="en-US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EC22675-3EE2-2E93-BA4D-8E1A31DF1D6B}"/>
              </a:ext>
            </a:extLst>
          </p:cNvPr>
          <p:cNvGrpSpPr/>
          <p:nvPr/>
        </p:nvGrpSpPr>
        <p:grpSpPr>
          <a:xfrm>
            <a:off x="3253819" y="7535188"/>
            <a:ext cx="2848440" cy="2000904"/>
            <a:chOff x="530815" y="7677343"/>
            <a:chExt cx="2848440" cy="200090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494FCF9-3A52-3C7F-0282-306A20D26586}"/>
                </a:ext>
              </a:extLst>
            </p:cNvPr>
            <p:cNvCxnSpPr>
              <a:cxnSpLocks/>
            </p:cNvCxnSpPr>
            <p:nvPr/>
          </p:nvCxnSpPr>
          <p:spPr>
            <a:xfrm>
              <a:off x="892396" y="8179845"/>
              <a:ext cx="5143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37">
              <a:extLst>
                <a:ext uri="{FF2B5EF4-FFF2-40B4-BE49-F238E27FC236}">
                  <a16:creationId xmlns:a16="http://schemas.microsoft.com/office/drawing/2014/main" id="{50B4611F-503F-6E99-AA81-F062C80C9A0C}"/>
                </a:ext>
              </a:extLst>
            </p:cNvPr>
            <p:cNvSpPr txBox="1"/>
            <p:nvPr/>
          </p:nvSpPr>
          <p:spPr>
            <a:xfrm>
              <a:off x="530815" y="8047645"/>
              <a:ext cx="377026" cy="229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n-US" sz="900">
                  <a:solidFill>
                    <a:srgbClr val="000000"/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250</a:t>
              </a:r>
              <a:endParaRPr lang="en-US" sz="9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5EEE874-AF3F-0D51-F41B-CD003C4D0B19}"/>
                </a:ext>
              </a:extLst>
            </p:cNvPr>
            <p:cNvCxnSpPr>
              <a:cxnSpLocks/>
            </p:cNvCxnSpPr>
            <p:nvPr/>
          </p:nvCxnSpPr>
          <p:spPr>
            <a:xfrm>
              <a:off x="897152" y="8357093"/>
              <a:ext cx="5143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39">
              <a:extLst>
                <a:ext uri="{FF2B5EF4-FFF2-40B4-BE49-F238E27FC236}">
                  <a16:creationId xmlns:a16="http://schemas.microsoft.com/office/drawing/2014/main" id="{1E08F74D-B3C4-F4AD-D520-8FFF39B3D8D6}"/>
                </a:ext>
              </a:extLst>
            </p:cNvPr>
            <p:cNvSpPr txBox="1"/>
            <p:nvPr/>
          </p:nvSpPr>
          <p:spPr>
            <a:xfrm>
              <a:off x="530815" y="8229153"/>
              <a:ext cx="377026" cy="229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n-US" sz="900">
                  <a:solidFill>
                    <a:srgbClr val="000000"/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150</a:t>
              </a:r>
              <a:endParaRPr lang="en-US" sz="9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45BF79B-A287-4D76-126B-37F2A811389A}"/>
                </a:ext>
              </a:extLst>
            </p:cNvPr>
            <p:cNvCxnSpPr>
              <a:cxnSpLocks/>
            </p:cNvCxnSpPr>
            <p:nvPr/>
          </p:nvCxnSpPr>
          <p:spPr>
            <a:xfrm>
              <a:off x="892396" y="8579048"/>
              <a:ext cx="5143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41">
              <a:extLst>
                <a:ext uri="{FF2B5EF4-FFF2-40B4-BE49-F238E27FC236}">
                  <a16:creationId xmlns:a16="http://schemas.microsoft.com/office/drawing/2014/main" id="{F1F4B11F-CF6F-7D97-7AE8-9888C0D9741A}"/>
                </a:ext>
              </a:extLst>
            </p:cNvPr>
            <p:cNvSpPr txBox="1"/>
            <p:nvPr/>
          </p:nvSpPr>
          <p:spPr>
            <a:xfrm>
              <a:off x="530815" y="8451991"/>
              <a:ext cx="377026" cy="229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n-US" sz="900">
                  <a:solidFill>
                    <a:srgbClr val="000000"/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100</a:t>
              </a:r>
              <a:endParaRPr lang="en-US" sz="9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C047F2A-4EB1-E510-8794-7374FDBCE2A9}"/>
                </a:ext>
              </a:extLst>
            </p:cNvPr>
            <p:cNvCxnSpPr>
              <a:cxnSpLocks/>
            </p:cNvCxnSpPr>
            <p:nvPr/>
          </p:nvCxnSpPr>
          <p:spPr>
            <a:xfrm>
              <a:off x="892396" y="8787826"/>
              <a:ext cx="5143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43">
              <a:extLst>
                <a:ext uri="{FF2B5EF4-FFF2-40B4-BE49-F238E27FC236}">
                  <a16:creationId xmlns:a16="http://schemas.microsoft.com/office/drawing/2014/main" id="{53A842FD-F95B-9B92-56F7-B3C0DB1576DF}"/>
                </a:ext>
              </a:extLst>
            </p:cNvPr>
            <p:cNvSpPr txBox="1"/>
            <p:nvPr/>
          </p:nvSpPr>
          <p:spPr>
            <a:xfrm>
              <a:off x="601347" y="8675082"/>
              <a:ext cx="312906" cy="229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n-US" sz="900">
                  <a:solidFill>
                    <a:srgbClr val="000000"/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75</a:t>
              </a:r>
              <a:endParaRPr lang="en-US" sz="9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FE3A03-E9D9-06E4-DBC4-3159DE97FBA8}"/>
                </a:ext>
              </a:extLst>
            </p:cNvPr>
            <p:cNvCxnSpPr>
              <a:cxnSpLocks/>
            </p:cNvCxnSpPr>
            <p:nvPr/>
          </p:nvCxnSpPr>
          <p:spPr>
            <a:xfrm>
              <a:off x="892396" y="9159950"/>
              <a:ext cx="5143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45">
              <a:extLst>
                <a:ext uri="{FF2B5EF4-FFF2-40B4-BE49-F238E27FC236}">
                  <a16:creationId xmlns:a16="http://schemas.microsoft.com/office/drawing/2014/main" id="{F13B5DCC-446A-BCEA-43D2-C3D56CC026E8}"/>
                </a:ext>
              </a:extLst>
            </p:cNvPr>
            <p:cNvSpPr txBox="1"/>
            <p:nvPr/>
          </p:nvSpPr>
          <p:spPr>
            <a:xfrm>
              <a:off x="601347" y="9031681"/>
              <a:ext cx="312906" cy="229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n-US" sz="900">
                  <a:solidFill>
                    <a:srgbClr val="000000"/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50</a:t>
              </a:r>
              <a:endParaRPr lang="en-US" sz="9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09C7FEB-C1C9-E6C6-4BA1-AE57D743B68C}"/>
                </a:ext>
              </a:extLst>
            </p:cNvPr>
            <p:cNvCxnSpPr>
              <a:cxnSpLocks/>
            </p:cNvCxnSpPr>
            <p:nvPr/>
          </p:nvCxnSpPr>
          <p:spPr>
            <a:xfrm>
              <a:off x="892396" y="9462836"/>
              <a:ext cx="5143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45">
              <a:extLst>
                <a:ext uri="{FF2B5EF4-FFF2-40B4-BE49-F238E27FC236}">
                  <a16:creationId xmlns:a16="http://schemas.microsoft.com/office/drawing/2014/main" id="{C684AE01-3A0F-10B9-E2CB-5A6F546CEB9B}"/>
                </a:ext>
              </a:extLst>
            </p:cNvPr>
            <p:cNvSpPr txBox="1"/>
            <p:nvPr/>
          </p:nvSpPr>
          <p:spPr>
            <a:xfrm>
              <a:off x="601347" y="9329783"/>
              <a:ext cx="312906" cy="229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450"/>
                </a:spcAft>
              </a:pPr>
              <a:r>
                <a:rPr lang="en-US" sz="900">
                  <a:solidFill>
                    <a:srgbClr val="000000"/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37</a:t>
              </a:r>
              <a:endParaRPr lang="en-US" sz="9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6C9E2A9-AAFB-52B5-EECC-E2F3705CA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4461" y="7740962"/>
              <a:ext cx="2404794" cy="1894687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7F7C6EE-D4B0-0E81-ABA1-F9B336F0DE3E}"/>
                </a:ext>
              </a:extLst>
            </p:cNvPr>
            <p:cNvSpPr/>
            <p:nvPr/>
          </p:nvSpPr>
          <p:spPr>
            <a:xfrm>
              <a:off x="1211263" y="8143820"/>
              <a:ext cx="538469" cy="26228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986BA69-062C-D976-7CFD-E9CF73B41C6E}"/>
                </a:ext>
              </a:extLst>
            </p:cNvPr>
            <p:cNvSpPr/>
            <p:nvPr/>
          </p:nvSpPr>
          <p:spPr>
            <a:xfrm>
              <a:off x="1099825" y="9193621"/>
              <a:ext cx="567064" cy="23947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251B9F0-AB67-34B9-89A2-7971BF47B0F9}"/>
                </a:ext>
              </a:extLst>
            </p:cNvPr>
            <p:cNvSpPr txBox="1"/>
            <p:nvPr/>
          </p:nvSpPr>
          <p:spPr>
            <a:xfrm>
              <a:off x="1177224" y="7923925"/>
              <a:ext cx="53732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>
                  <a:latin typeface="Arial" panose="020B0604020202020204" pitchFamily="34" charset="0"/>
                  <a:cs typeface="Arial" panose="020B0604020202020204" pitchFamily="34" charset="0"/>
                </a:rPr>
                <a:t>ABT80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F458ABD-C4C3-E05F-84A2-CBA502E4FBD2}"/>
                </a:ext>
              </a:extLst>
            </p:cNvPr>
            <p:cNvSpPr txBox="1"/>
            <p:nvPr/>
          </p:nvSpPr>
          <p:spPr>
            <a:xfrm>
              <a:off x="1089554" y="8964727"/>
              <a:ext cx="5437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>
                  <a:latin typeface="Arial" panose="020B0604020202020204" pitchFamily="34" charset="0"/>
                  <a:cs typeface="Arial" panose="020B0604020202020204" pitchFamily="34" charset="0"/>
                </a:rPr>
                <a:t>B-actin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4FD38ED-C7F4-9F46-F649-ECDED408D416}"/>
                </a:ext>
              </a:extLst>
            </p:cNvPr>
            <p:cNvSpPr/>
            <p:nvPr/>
          </p:nvSpPr>
          <p:spPr>
            <a:xfrm>
              <a:off x="1089554" y="7677343"/>
              <a:ext cx="677896" cy="2000904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A4804F5-5494-6D2C-ED73-42E68A54A119}"/>
              </a:ext>
            </a:extLst>
          </p:cNvPr>
          <p:cNvGrpSpPr/>
          <p:nvPr/>
        </p:nvGrpSpPr>
        <p:grpSpPr>
          <a:xfrm>
            <a:off x="3369192" y="3204929"/>
            <a:ext cx="2868315" cy="3192589"/>
            <a:chOff x="3423455" y="3413873"/>
            <a:chExt cx="2868315" cy="31925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B93B6BC-E58A-B2A6-978E-A0742BBBB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8970" r="3887"/>
            <a:stretch/>
          </p:blipFill>
          <p:spPr>
            <a:xfrm>
              <a:off x="3837230" y="4005287"/>
              <a:ext cx="2454540" cy="2463894"/>
            </a:xfrm>
            <a:prstGeom prst="rect">
              <a:avLst/>
            </a:prstGeom>
          </p:spPr>
        </p:pic>
        <p:sp>
          <p:nvSpPr>
            <p:cNvPr id="5" name="TextBox 37">
              <a:extLst>
                <a:ext uri="{FF2B5EF4-FFF2-40B4-BE49-F238E27FC236}">
                  <a16:creationId xmlns:a16="http://schemas.microsoft.com/office/drawing/2014/main" id="{B4A3FD0B-CCC8-4AF9-F361-D04803EC7DB8}"/>
                </a:ext>
              </a:extLst>
            </p:cNvPr>
            <p:cNvSpPr txBox="1"/>
            <p:nvPr/>
          </p:nvSpPr>
          <p:spPr>
            <a:xfrm>
              <a:off x="3425482" y="4457480"/>
              <a:ext cx="377026" cy="229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450"/>
                </a:spcAft>
              </a:pPr>
              <a:r>
                <a:rPr lang="en-US" sz="900">
                  <a:solidFill>
                    <a:srgbClr val="000000"/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150</a:t>
              </a:r>
              <a:endParaRPr lang="en-US" sz="9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41">
              <a:extLst>
                <a:ext uri="{FF2B5EF4-FFF2-40B4-BE49-F238E27FC236}">
                  <a16:creationId xmlns:a16="http://schemas.microsoft.com/office/drawing/2014/main" id="{8B1724E8-BDBE-0E94-9A83-0F2EEA92E0E0}"/>
                </a:ext>
              </a:extLst>
            </p:cNvPr>
            <p:cNvSpPr txBox="1"/>
            <p:nvPr/>
          </p:nvSpPr>
          <p:spPr>
            <a:xfrm>
              <a:off x="3423455" y="4733216"/>
              <a:ext cx="377026" cy="229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450"/>
                </a:spcAft>
              </a:pPr>
              <a:r>
                <a:rPr lang="en-US" sz="900">
                  <a:solidFill>
                    <a:srgbClr val="000000"/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100</a:t>
              </a:r>
              <a:endParaRPr lang="en-US" sz="9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43">
              <a:extLst>
                <a:ext uri="{FF2B5EF4-FFF2-40B4-BE49-F238E27FC236}">
                  <a16:creationId xmlns:a16="http://schemas.microsoft.com/office/drawing/2014/main" id="{463E4FB2-4012-2677-4E65-1D0F10B27C9D}"/>
                </a:ext>
              </a:extLst>
            </p:cNvPr>
            <p:cNvSpPr txBox="1"/>
            <p:nvPr/>
          </p:nvSpPr>
          <p:spPr>
            <a:xfrm>
              <a:off x="3469504" y="4963976"/>
              <a:ext cx="344966" cy="229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450"/>
                </a:spcAft>
              </a:pPr>
              <a:r>
                <a:rPr lang="en-US" sz="900">
                  <a:solidFill>
                    <a:srgbClr val="000000"/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75 </a:t>
              </a:r>
              <a:endParaRPr lang="en-US" sz="9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45">
              <a:extLst>
                <a:ext uri="{FF2B5EF4-FFF2-40B4-BE49-F238E27FC236}">
                  <a16:creationId xmlns:a16="http://schemas.microsoft.com/office/drawing/2014/main" id="{75944FD3-E6B3-3488-2404-D8F0274F2F48}"/>
                </a:ext>
              </a:extLst>
            </p:cNvPr>
            <p:cNvSpPr txBox="1"/>
            <p:nvPr/>
          </p:nvSpPr>
          <p:spPr>
            <a:xfrm>
              <a:off x="3512944" y="5325887"/>
              <a:ext cx="312906" cy="229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450"/>
                </a:spcAft>
              </a:pPr>
              <a:r>
                <a:rPr lang="en-US" sz="900">
                  <a:solidFill>
                    <a:srgbClr val="000000"/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50</a:t>
              </a:r>
              <a:endParaRPr lang="en-US" sz="9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D7540A8-9967-0B49-63CE-03EB90E70CB2}"/>
                </a:ext>
              </a:extLst>
            </p:cNvPr>
            <p:cNvCxnSpPr>
              <a:cxnSpLocks/>
            </p:cNvCxnSpPr>
            <p:nvPr/>
          </p:nvCxnSpPr>
          <p:spPr>
            <a:xfrm>
              <a:off x="3760541" y="4376934"/>
              <a:ext cx="3720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2EEB146-D9BF-DD3D-C1C4-89DF3B665F33}"/>
                </a:ext>
              </a:extLst>
            </p:cNvPr>
            <p:cNvCxnSpPr>
              <a:cxnSpLocks/>
            </p:cNvCxnSpPr>
            <p:nvPr/>
          </p:nvCxnSpPr>
          <p:spPr>
            <a:xfrm>
              <a:off x="3758876" y="4546086"/>
              <a:ext cx="3720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D11E0BA-F09A-AC13-7582-E424EE63E51F}"/>
                </a:ext>
              </a:extLst>
            </p:cNvPr>
            <p:cNvCxnSpPr>
              <a:cxnSpLocks/>
            </p:cNvCxnSpPr>
            <p:nvPr/>
          </p:nvCxnSpPr>
          <p:spPr>
            <a:xfrm>
              <a:off x="3745394" y="4826635"/>
              <a:ext cx="3720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5229C12-59EF-7EB2-1363-B4A019DB79AF}"/>
                </a:ext>
              </a:extLst>
            </p:cNvPr>
            <p:cNvCxnSpPr>
              <a:cxnSpLocks/>
            </p:cNvCxnSpPr>
            <p:nvPr/>
          </p:nvCxnSpPr>
          <p:spPr>
            <a:xfrm>
              <a:off x="3768310" y="5053118"/>
              <a:ext cx="3720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AE85104-7732-C6E1-1051-3F00D1E32A94}"/>
                </a:ext>
              </a:extLst>
            </p:cNvPr>
            <p:cNvCxnSpPr>
              <a:cxnSpLocks/>
            </p:cNvCxnSpPr>
            <p:nvPr/>
          </p:nvCxnSpPr>
          <p:spPr>
            <a:xfrm>
              <a:off x="3779163" y="5414493"/>
              <a:ext cx="3720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37">
              <a:extLst>
                <a:ext uri="{FF2B5EF4-FFF2-40B4-BE49-F238E27FC236}">
                  <a16:creationId xmlns:a16="http://schemas.microsoft.com/office/drawing/2014/main" id="{6AF3C061-2FF2-9431-C457-2E4F3058DBBF}"/>
                </a:ext>
              </a:extLst>
            </p:cNvPr>
            <p:cNvSpPr txBox="1"/>
            <p:nvPr/>
          </p:nvSpPr>
          <p:spPr>
            <a:xfrm>
              <a:off x="3442843" y="4287512"/>
              <a:ext cx="377026" cy="229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450"/>
                </a:spcAft>
              </a:pPr>
              <a:r>
                <a:rPr lang="en-US" sz="900">
                  <a:solidFill>
                    <a:srgbClr val="000000"/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250</a:t>
              </a:r>
              <a:endParaRPr lang="en-US" sz="9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B75BB41-C76E-E57A-3A6B-93D5A3F48454}"/>
                </a:ext>
              </a:extLst>
            </p:cNvPr>
            <p:cNvSpPr/>
            <p:nvPr/>
          </p:nvSpPr>
          <p:spPr>
            <a:xfrm flipH="1">
              <a:off x="4145600" y="4231549"/>
              <a:ext cx="823502" cy="388686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EE4C2AE-7DB4-1F04-62FA-4A1038D4B683}"/>
                </a:ext>
              </a:extLst>
            </p:cNvPr>
            <p:cNvSpPr/>
            <p:nvPr/>
          </p:nvSpPr>
          <p:spPr>
            <a:xfrm flipH="1">
              <a:off x="4050262" y="5503392"/>
              <a:ext cx="899088" cy="368553"/>
            </a:xfrm>
            <a:prstGeom prst="rect">
              <a:avLst/>
            </a:prstGeom>
            <a:noFill/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45">
              <a:extLst>
                <a:ext uri="{FF2B5EF4-FFF2-40B4-BE49-F238E27FC236}">
                  <a16:creationId xmlns:a16="http://schemas.microsoft.com/office/drawing/2014/main" id="{EE125C14-3842-9352-9908-EBEE4A5676E6}"/>
                </a:ext>
              </a:extLst>
            </p:cNvPr>
            <p:cNvSpPr txBox="1"/>
            <p:nvPr/>
          </p:nvSpPr>
          <p:spPr>
            <a:xfrm>
              <a:off x="3524324" y="5825139"/>
              <a:ext cx="312906" cy="229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450"/>
                </a:spcAft>
              </a:pPr>
              <a:r>
                <a:rPr lang="en-US" sz="900">
                  <a:solidFill>
                    <a:srgbClr val="000000"/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37</a:t>
              </a:r>
              <a:endParaRPr lang="en-US" sz="9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4E0149E-8964-EA99-B7D4-0EC448DBD02A}"/>
                </a:ext>
              </a:extLst>
            </p:cNvPr>
            <p:cNvCxnSpPr>
              <a:cxnSpLocks/>
            </p:cNvCxnSpPr>
            <p:nvPr/>
          </p:nvCxnSpPr>
          <p:spPr>
            <a:xfrm>
              <a:off x="3790543" y="5913745"/>
              <a:ext cx="3720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D69BB1F-D31D-6E60-21A7-E8C2313626C9}"/>
                </a:ext>
              </a:extLst>
            </p:cNvPr>
            <p:cNvSpPr txBox="1"/>
            <p:nvPr/>
          </p:nvSpPr>
          <p:spPr>
            <a:xfrm>
              <a:off x="4231537" y="4604018"/>
              <a:ext cx="53732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>
                  <a:latin typeface="Arial" panose="020B0604020202020204" pitchFamily="34" charset="0"/>
                  <a:cs typeface="Arial" panose="020B0604020202020204" pitchFamily="34" charset="0"/>
                </a:rPr>
                <a:t>ABT80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930BF31-CBCC-2FD7-79E0-DBAF1E067E30}"/>
                </a:ext>
              </a:extLst>
            </p:cNvPr>
            <p:cNvSpPr txBox="1"/>
            <p:nvPr/>
          </p:nvSpPr>
          <p:spPr>
            <a:xfrm>
              <a:off x="4231537" y="5844288"/>
              <a:ext cx="5629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>
                  <a:latin typeface="Arial" panose="020B0604020202020204" pitchFamily="34" charset="0"/>
                  <a:cs typeface="Arial" panose="020B0604020202020204" pitchFamily="34" charset="0"/>
                </a:rPr>
                <a:t>Tubulin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ECCA35F-A060-AD38-96FB-81F401FDED7A}"/>
                </a:ext>
              </a:extLst>
            </p:cNvPr>
            <p:cNvSpPr txBox="1"/>
            <p:nvPr/>
          </p:nvSpPr>
          <p:spPr>
            <a:xfrm>
              <a:off x="4165202" y="3413873"/>
              <a:ext cx="103713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>
                  <a:latin typeface="Arial" panose="020B0604020202020204" pitchFamily="34" charset="0"/>
                  <a:cs typeface="Arial" panose="020B0604020202020204" pitchFamily="34" charset="0"/>
                </a:rPr>
                <a:t>THP-1 NFkB reporter line</a:t>
              </a:r>
            </a:p>
            <a:p>
              <a:r>
                <a:rPr lang="en-US" sz="900"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C517980-F1E3-A474-269B-97B239FE2341}"/>
                </a:ext>
              </a:extLst>
            </p:cNvPr>
            <p:cNvSpPr txBox="1"/>
            <p:nvPr/>
          </p:nvSpPr>
          <p:spPr>
            <a:xfrm>
              <a:off x="4196534" y="3802364"/>
              <a:ext cx="39921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3AEE63-A70C-91C0-711A-96CC1C428E79}"/>
                </a:ext>
              </a:extLst>
            </p:cNvPr>
            <p:cNvSpPr txBox="1"/>
            <p:nvPr/>
          </p:nvSpPr>
          <p:spPr>
            <a:xfrm>
              <a:off x="4595746" y="3790913"/>
              <a:ext cx="3733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>
                  <a:latin typeface="Arial" panose="020B0604020202020204" pitchFamily="34" charset="0"/>
                  <a:cs typeface="Arial" panose="020B0604020202020204" pitchFamily="34" charset="0"/>
                </a:rPr>
                <a:t>KO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A969B3B-DE14-685B-7F6E-FFDF32D76D95}"/>
                </a:ext>
              </a:extLst>
            </p:cNvPr>
            <p:cNvCxnSpPr>
              <a:cxnSpLocks/>
            </p:cNvCxnSpPr>
            <p:nvPr/>
          </p:nvCxnSpPr>
          <p:spPr>
            <a:xfrm>
              <a:off x="4196534" y="3752418"/>
              <a:ext cx="661391" cy="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A987314-BD01-21A4-E4F8-F271E5F38B60}"/>
                </a:ext>
              </a:extLst>
            </p:cNvPr>
            <p:cNvSpPr/>
            <p:nvPr/>
          </p:nvSpPr>
          <p:spPr>
            <a:xfrm>
              <a:off x="4012339" y="4106256"/>
              <a:ext cx="1012605" cy="2500206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BF7F1AA-04B8-EF6C-8E1D-04A322E7DF91}"/>
              </a:ext>
            </a:extLst>
          </p:cNvPr>
          <p:cNvSpPr txBox="1"/>
          <p:nvPr/>
        </p:nvSpPr>
        <p:spPr>
          <a:xfrm>
            <a:off x="147002" y="3411076"/>
            <a:ext cx="1974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Full unedited blot for Figure 2D                      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F661091-6121-384E-D848-E5FB36309A27}"/>
              </a:ext>
            </a:extLst>
          </p:cNvPr>
          <p:cNvGrpSpPr/>
          <p:nvPr/>
        </p:nvGrpSpPr>
        <p:grpSpPr>
          <a:xfrm>
            <a:off x="3111431" y="287871"/>
            <a:ext cx="3126076" cy="2307183"/>
            <a:chOff x="619932" y="152623"/>
            <a:chExt cx="3274117" cy="241644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ADAEB4D-4E48-9395-C22A-CDD546D7C90B}"/>
                </a:ext>
              </a:extLst>
            </p:cNvPr>
            <p:cNvGrpSpPr/>
            <p:nvPr/>
          </p:nvGrpSpPr>
          <p:grpSpPr>
            <a:xfrm>
              <a:off x="619932" y="680231"/>
              <a:ext cx="3274117" cy="1819477"/>
              <a:chOff x="3184806" y="575443"/>
              <a:chExt cx="3256003" cy="1809411"/>
            </a:xfrm>
          </p:grpSpPr>
          <p:pic>
            <p:nvPicPr>
              <p:cNvPr id="43" name="Picture 4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6A64113-C8D7-F522-DE1E-3C28FAACC6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31" t="-1141" r="-1213" b="51653"/>
              <a:stretch>
                <a:fillRect/>
              </a:stretch>
            </p:blipFill>
            <p:spPr>
              <a:xfrm rot="10800000">
                <a:off x="3184806" y="1735730"/>
                <a:ext cx="3199498" cy="64912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5A96405C-83F9-71D0-02AC-807266AA5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6001" t="46577" r="11601" b="12516"/>
              <a:stretch>
                <a:fillRect/>
              </a:stretch>
            </p:blipFill>
            <p:spPr>
              <a:xfrm>
                <a:off x="3184807" y="575443"/>
                <a:ext cx="3256002" cy="1036402"/>
              </a:xfrm>
              <a:prstGeom prst="rect">
                <a:avLst/>
              </a:prstGeom>
            </p:spPr>
          </p:pic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682F890-462D-0700-F53C-45702C0FF3E9}"/>
                </a:ext>
              </a:extLst>
            </p:cNvPr>
            <p:cNvSpPr/>
            <p:nvPr/>
          </p:nvSpPr>
          <p:spPr>
            <a:xfrm>
              <a:off x="1995155" y="658309"/>
              <a:ext cx="734695" cy="1910758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C9AFE43-2657-530E-C18E-8FBAAAA9707F}"/>
                </a:ext>
              </a:extLst>
            </p:cNvPr>
            <p:cNvSpPr txBox="1"/>
            <p:nvPr/>
          </p:nvSpPr>
          <p:spPr>
            <a:xfrm>
              <a:off x="1956608" y="152623"/>
              <a:ext cx="1037133" cy="257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latin typeface="Arial" panose="020B0604020202020204" pitchFamily="34" charset="0"/>
                  <a:cs typeface="Arial" panose="020B0604020202020204" pitchFamily="34" charset="0"/>
                </a:rPr>
                <a:t>RAW 264.7 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413B6CF-C32C-4046-0AD7-1161A6D814B0}"/>
                </a:ext>
              </a:extLst>
            </p:cNvPr>
            <p:cNvSpPr txBox="1"/>
            <p:nvPr/>
          </p:nvSpPr>
          <p:spPr>
            <a:xfrm>
              <a:off x="1950984" y="419649"/>
              <a:ext cx="440473" cy="24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>
                  <a:latin typeface="Arial" panose="020B0604020202020204" pitchFamily="34" charset="0"/>
                  <a:cs typeface="Arial" panose="020B0604020202020204" pitchFamily="34" charset="0"/>
                </a:rPr>
                <a:t>shC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48EACF9-EEB2-5168-586B-8656E6CCDF9D}"/>
                </a:ext>
              </a:extLst>
            </p:cNvPr>
            <p:cNvSpPr txBox="1"/>
            <p:nvPr/>
          </p:nvSpPr>
          <p:spPr>
            <a:xfrm>
              <a:off x="2240659" y="414904"/>
              <a:ext cx="546206" cy="24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>
                  <a:latin typeface="Arial" panose="020B0604020202020204" pitchFamily="34" charset="0"/>
                  <a:cs typeface="Arial" panose="020B0604020202020204" pitchFamily="34" charset="0"/>
                </a:rPr>
                <a:t>shGIV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90AE977-A816-1351-8957-40E93DA71D91}"/>
                </a:ext>
              </a:extLst>
            </p:cNvPr>
            <p:cNvSpPr/>
            <p:nvPr/>
          </p:nvSpPr>
          <p:spPr>
            <a:xfrm flipH="1">
              <a:off x="2023928" y="1008001"/>
              <a:ext cx="657204" cy="30627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3460CA3-1509-4DB8-2D60-3080380C4065}"/>
                </a:ext>
              </a:extLst>
            </p:cNvPr>
            <p:cNvSpPr/>
            <p:nvPr/>
          </p:nvSpPr>
          <p:spPr>
            <a:xfrm flipH="1">
              <a:off x="2060154" y="2027130"/>
              <a:ext cx="620978" cy="368553"/>
            </a:xfrm>
            <a:prstGeom prst="rect">
              <a:avLst/>
            </a:prstGeom>
            <a:noFill/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0AECA2B-73B3-E633-0824-DCE37CFD7980}"/>
              </a:ext>
            </a:extLst>
          </p:cNvPr>
          <p:cNvCxnSpPr/>
          <p:nvPr/>
        </p:nvCxnSpPr>
        <p:spPr>
          <a:xfrm>
            <a:off x="0" y="2907323"/>
            <a:ext cx="685800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D7E038DE-FE5D-726D-FD20-0F41C2FDAD05}"/>
              </a:ext>
            </a:extLst>
          </p:cNvPr>
          <p:cNvSpPr txBox="1"/>
          <p:nvPr/>
        </p:nvSpPr>
        <p:spPr>
          <a:xfrm>
            <a:off x="3892754" y="7091410"/>
            <a:ext cx="8218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THP-1 cells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66836EB-B7AE-6E8F-A2D0-63D7C9975BB4}"/>
              </a:ext>
            </a:extLst>
          </p:cNvPr>
          <p:cNvSpPr txBox="1"/>
          <p:nvPr/>
        </p:nvSpPr>
        <p:spPr>
          <a:xfrm>
            <a:off x="3952351" y="7336166"/>
            <a:ext cx="3992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F869554-724E-C944-2DBF-E79CC9CAB9D4}"/>
              </a:ext>
            </a:extLst>
          </p:cNvPr>
          <p:cNvSpPr txBox="1"/>
          <p:nvPr/>
        </p:nvSpPr>
        <p:spPr>
          <a:xfrm>
            <a:off x="4197028" y="7327622"/>
            <a:ext cx="3733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1322767-A5DE-B18E-D295-44B72FE4EB84}"/>
              </a:ext>
            </a:extLst>
          </p:cNvPr>
          <p:cNvCxnSpPr>
            <a:cxnSpLocks/>
          </p:cNvCxnSpPr>
          <p:nvPr/>
        </p:nvCxnSpPr>
        <p:spPr>
          <a:xfrm>
            <a:off x="3931186" y="7340573"/>
            <a:ext cx="661391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AB518C7-5CFC-B6A5-286A-8D2A4D5E6BBA}"/>
              </a:ext>
            </a:extLst>
          </p:cNvPr>
          <p:cNvCxnSpPr/>
          <p:nvPr/>
        </p:nvCxnSpPr>
        <p:spPr>
          <a:xfrm>
            <a:off x="35859" y="6798006"/>
            <a:ext cx="685800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388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6">
            <a:extLst>
              <a:ext uri="{FF2B5EF4-FFF2-40B4-BE49-F238E27FC236}">
                <a16:creationId xmlns:a16="http://schemas.microsoft.com/office/drawing/2014/main" id="{A5607BBA-1A9F-4C60-D4F7-7B1A462C8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725" y="806226"/>
            <a:ext cx="2438883" cy="4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Full unedited blot for Supplementary figure 4B                           </a:t>
            </a:r>
            <a:endParaRPr lang="en-US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658BC9E-FEE4-5D24-8F3C-471DF6199600}"/>
              </a:ext>
            </a:extLst>
          </p:cNvPr>
          <p:cNvGrpSpPr/>
          <p:nvPr/>
        </p:nvGrpSpPr>
        <p:grpSpPr>
          <a:xfrm>
            <a:off x="3813105" y="893938"/>
            <a:ext cx="1788838" cy="2095848"/>
            <a:chOff x="765031" y="662752"/>
            <a:chExt cx="2465819" cy="288901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1F05911-B86A-2941-8E4C-CCBE5B660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5031" y="662752"/>
              <a:ext cx="2465819" cy="2889015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C476315-5A05-000F-67EB-9EBB9C5BDA38}"/>
                </a:ext>
              </a:extLst>
            </p:cNvPr>
            <p:cNvSpPr/>
            <p:nvPr/>
          </p:nvSpPr>
          <p:spPr>
            <a:xfrm>
              <a:off x="1060592" y="1554614"/>
              <a:ext cx="737643" cy="33004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4CF8245-E2AE-511E-A6BA-5CAC339D5A24}"/>
                </a:ext>
              </a:extLst>
            </p:cNvPr>
            <p:cNvSpPr/>
            <p:nvPr/>
          </p:nvSpPr>
          <p:spPr>
            <a:xfrm>
              <a:off x="1843104" y="1544535"/>
              <a:ext cx="640932" cy="33004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456F665-640F-0254-AA17-EF97F6D5A75A}"/>
                </a:ext>
              </a:extLst>
            </p:cNvPr>
            <p:cNvSpPr/>
            <p:nvPr/>
          </p:nvSpPr>
          <p:spPr>
            <a:xfrm>
              <a:off x="2497515" y="1607787"/>
              <a:ext cx="640932" cy="33004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TextBox 37">
            <a:extLst>
              <a:ext uri="{FF2B5EF4-FFF2-40B4-BE49-F238E27FC236}">
                <a16:creationId xmlns:a16="http://schemas.microsoft.com/office/drawing/2014/main" id="{035051FE-5583-6D9F-2100-A0C39648F2DC}"/>
              </a:ext>
            </a:extLst>
          </p:cNvPr>
          <p:cNvSpPr txBox="1"/>
          <p:nvPr/>
        </p:nvSpPr>
        <p:spPr>
          <a:xfrm>
            <a:off x="3429000" y="1315707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39">
            <a:extLst>
              <a:ext uri="{FF2B5EF4-FFF2-40B4-BE49-F238E27FC236}">
                <a16:creationId xmlns:a16="http://schemas.microsoft.com/office/drawing/2014/main" id="{42CD65D9-7A50-A48D-624A-8AEE0C8933CF}"/>
              </a:ext>
            </a:extLst>
          </p:cNvPr>
          <p:cNvSpPr txBox="1"/>
          <p:nvPr/>
        </p:nvSpPr>
        <p:spPr>
          <a:xfrm>
            <a:off x="3429000" y="1437725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1">
            <a:extLst>
              <a:ext uri="{FF2B5EF4-FFF2-40B4-BE49-F238E27FC236}">
                <a16:creationId xmlns:a16="http://schemas.microsoft.com/office/drawing/2014/main" id="{11D1A0EB-CE08-6E21-D768-BFC8D0F1FF9E}"/>
              </a:ext>
            </a:extLst>
          </p:cNvPr>
          <p:cNvSpPr txBox="1"/>
          <p:nvPr/>
        </p:nvSpPr>
        <p:spPr>
          <a:xfrm>
            <a:off x="3429000" y="1554597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100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3">
            <a:extLst>
              <a:ext uri="{FF2B5EF4-FFF2-40B4-BE49-F238E27FC236}">
                <a16:creationId xmlns:a16="http://schemas.microsoft.com/office/drawing/2014/main" id="{B1D0F20B-4512-84A8-15BB-766CC56DDFC9}"/>
              </a:ext>
            </a:extLst>
          </p:cNvPr>
          <p:cNvSpPr txBox="1"/>
          <p:nvPr/>
        </p:nvSpPr>
        <p:spPr>
          <a:xfrm>
            <a:off x="3492643" y="1715518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75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5">
            <a:extLst>
              <a:ext uri="{FF2B5EF4-FFF2-40B4-BE49-F238E27FC236}">
                <a16:creationId xmlns:a16="http://schemas.microsoft.com/office/drawing/2014/main" id="{768869C0-0001-C4E5-AFDC-35EEAAB5C725}"/>
              </a:ext>
            </a:extLst>
          </p:cNvPr>
          <p:cNvSpPr txBox="1"/>
          <p:nvPr/>
        </p:nvSpPr>
        <p:spPr>
          <a:xfrm>
            <a:off x="3492663" y="1887918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5">
            <a:extLst>
              <a:ext uri="{FF2B5EF4-FFF2-40B4-BE49-F238E27FC236}">
                <a16:creationId xmlns:a16="http://schemas.microsoft.com/office/drawing/2014/main" id="{F8511176-40DB-8F89-C36B-A449977D83E5}"/>
              </a:ext>
            </a:extLst>
          </p:cNvPr>
          <p:cNvSpPr txBox="1"/>
          <p:nvPr/>
        </p:nvSpPr>
        <p:spPr>
          <a:xfrm>
            <a:off x="3519916" y="2130833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37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0CA7350-190A-482D-EB94-6AEABF1ED951}"/>
              </a:ext>
            </a:extLst>
          </p:cNvPr>
          <p:cNvSpPr txBox="1"/>
          <p:nvPr/>
        </p:nvSpPr>
        <p:spPr>
          <a:xfrm>
            <a:off x="4074356" y="80622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IB: HA</a:t>
            </a:r>
          </a:p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(NOD1)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F41D8F-A508-D227-0019-6ABCBA9EA42B}"/>
              </a:ext>
            </a:extLst>
          </p:cNvPr>
          <p:cNvCxnSpPr>
            <a:cxnSpLocks/>
          </p:cNvCxnSpPr>
          <p:nvPr/>
        </p:nvCxnSpPr>
        <p:spPr>
          <a:xfrm>
            <a:off x="3779929" y="1417122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090F55-05AB-402B-0BFF-24148746FA51}"/>
              </a:ext>
            </a:extLst>
          </p:cNvPr>
          <p:cNvCxnSpPr>
            <a:cxnSpLocks/>
          </p:cNvCxnSpPr>
          <p:nvPr/>
        </p:nvCxnSpPr>
        <p:spPr>
          <a:xfrm>
            <a:off x="3777627" y="1535911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B9069E-95EB-0680-9632-6D2B5F73B3BA}"/>
              </a:ext>
            </a:extLst>
          </p:cNvPr>
          <p:cNvCxnSpPr>
            <a:cxnSpLocks/>
          </p:cNvCxnSpPr>
          <p:nvPr/>
        </p:nvCxnSpPr>
        <p:spPr>
          <a:xfrm>
            <a:off x="3783268" y="1667677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4F579B-2943-53E3-5276-B4BBF210DFDA}"/>
              </a:ext>
            </a:extLst>
          </p:cNvPr>
          <p:cNvCxnSpPr>
            <a:cxnSpLocks/>
          </p:cNvCxnSpPr>
          <p:nvPr/>
        </p:nvCxnSpPr>
        <p:spPr>
          <a:xfrm>
            <a:off x="3766939" y="2245902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C9421A-F590-FD2F-DFE3-1039FFE6AC6C}"/>
              </a:ext>
            </a:extLst>
          </p:cNvPr>
          <p:cNvCxnSpPr>
            <a:cxnSpLocks/>
          </p:cNvCxnSpPr>
          <p:nvPr/>
        </p:nvCxnSpPr>
        <p:spPr>
          <a:xfrm>
            <a:off x="3784108" y="1821062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0953C7-DBE1-2B9C-8D40-62CCA63BD983}"/>
              </a:ext>
            </a:extLst>
          </p:cNvPr>
          <p:cNvCxnSpPr>
            <a:cxnSpLocks/>
          </p:cNvCxnSpPr>
          <p:nvPr/>
        </p:nvCxnSpPr>
        <p:spPr>
          <a:xfrm>
            <a:off x="3772440" y="2012254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D3124F7-5676-AFCB-C87E-ADD825773ADD}"/>
              </a:ext>
            </a:extLst>
          </p:cNvPr>
          <p:cNvSpPr txBox="1"/>
          <p:nvPr/>
        </p:nvSpPr>
        <p:spPr>
          <a:xfrm rot="18664032">
            <a:off x="3977429" y="1292040"/>
            <a:ext cx="4219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GST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420BB5-22A6-CDDA-16CA-A6F5E99FF091}"/>
              </a:ext>
            </a:extLst>
          </p:cNvPr>
          <p:cNvSpPr txBox="1"/>
          <p:nvPr/>
        </p:nvSpPr>
        <p:spPr>
          <a:xfrm rot="18664032">
            <a:off x="4185936" y="1251468"/>
            <a:ext cx="5757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GIV-CT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314025-4BBF-7813-4A66-682A317B143F}"/>
              </a:ext>
            </a:extLst>
          </p:cNvPr>
          <p:cNvSpPr txBox="1"/>
          <p:nvPr/>
        </p:nvSpPr>
        <p:spPr>
          <a:xfrm rot="18664032">
            <a:off x="4537902" y="1311411"/>
            <a:ext cx="4219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GST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7510AE-0098-3A74-5EAF-9253906A43AF}"/>
              </a:ext>
            </a:extLst>
          </p:cNvPr>
          <p:cNvSpPr txBox="1"/>
          <p:nvPr/>
        </p:nvSpPr>
        <p:spPr>
          <a:xfrm rot="18664032">
            <a:off x="4749990" y="1253291"/>
            <a:ext cx="5757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GIV-CT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72FD7E8-1962-D5C6-AC77-AED64A69754C}"/>
              </a:ext>
            </a:extLst>
          </p:cNvPr>
          <p:cNvCxnSpPr/>
          <p:nvPr/>
        </p:nvCxnSpPr>
        <p:spPr>
          <a:xfrm>
            <a:off x="4017834" y="1149400"/>
            <a:ext cx="61463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D4FEEB0-37BD-4894-1001-9AD9A9E95A73}"/>
              </a:ext>
            </a:extLst>
          </p:cNvPr>
          <p:cNvSpPr txBox="1"/>
          <p:nvPr/>
        </p:nvSpPr>
        <p:spPr>
          <a:xfrm>
            <a:off x="4731829" y="79541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IB: HA</a:t>
            </a:r>
          </a:p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(NOD2)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DF45956-D784-9045-8502-493052F89818}"/>
              </a:ext>
            </a:extLst>
          </p:cNvPr>
          <p:cNvCxnSpPr/>
          <p:nvPr/>
        </p:nvCxnSpPr>
        <p:spPr>
          <a:xfrm>
            <a:off x="4664421" y="1149472"/>
            <a:ext cx="61463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FB840A8-8AE5-9925-D655-A896C1662926}"/>
              </a:ext>
            </a:extLst>
          </p:cNvPr>
          <p:cNvSpPr txBox="1"/>
          <p:nvPr/>
        </p:nvSpPr>
        <p:spPr>
          <a:xfrm rot="18664032">
            <a:off x="4986283" y="1230078"/>
            <a:ext cx="7040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HA-NOD1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0D4975-269D-E437-0E2D-8A12C03B1073}"/>
              </a:ext>
            </a:extLst>
          </p:cNvPr>
          <p:cNvSpPr txBox="1"/>
          <p:nvPr/>
        </p:nvSpPr>
        <p:spPr>
          <a:xfrm rot="18664032">
            <a:off x="5220674" y="1246625"/>
            <a:ext cx="7040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HA-NOD2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A409E29-A23B-3244-DD1D-9865D0D8148F}"/>
              </a:ext>
            </a:extLst>
          </p:cNvPr>
          <p:cNvGrpSpPr/>
          <p:nvPr/>
        </p:nvGrpSpPr>
        <p:grpSpPr>
          <a:xfrm>
            <a:off x="3803344" y="5451823"/>
            <a:ext cx="1873865" cy="2325259"/>
            <a:chOff x="428706" y="2661210"/>
            <a:chExt cx="1873865" cy="232525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56608ED-CC69-F2CE-B2A5-E07E7239A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8706" y="2722215"/>
              <a:ext cx="1873865" cy="2264254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F625DB4-F440-8AED-4724-93721F48ABAF}"/>
                </a:ext>
              </a:extLst>
            </p:cNvPr>
            <p:cNvSpPr txBox="1"/>
            <p:nvPr/>
          </p:nvSpPr>
          <p:spPr>
            <a:xfrm>
              <a:off x="780287" y="2661210"/>
              <a:ext cx="13516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Lower exposure-2 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9F06341-CBB9-3650-F16C-C94070DC055D}"/>
              </a:ext>
            </a:extLst>
          </p:cNvPr>
          <p:cNvGrpSpPr/>
          <p:nvPr/>
        </p:nvGrpSpPr>
        <p:grpSpPr>
          <a:xfrm>
            <a:off x="3825262" y="3107740"/>
            <a:ext cx="1874866" cy="2226129"/>
            <a:chOff x="397626" y="4953000"/>
            <a:chExt cx="1874866" cy="2226129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C641E62-B7D4-C03A-51C4-FD94087C3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626" y="4953000"/>
              <a:ext cx="1874866" cy="2226129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D2D3-48A6-9F2F-09B6-64A6470BA75C}"/>
                </a:ext>
              </a:extLst>
            </p:cNvPr>
            <p:cNvSpPr txBox="1"/>
            <p:nvPr/>
          </p:nvSpPr>
          <p:spPr>
            <a:xfrm>
              <a:off x="679601" y="4969334"/>
              <a:ext cx="13516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Lower exposure-1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8153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FF2B5EF4-FFF2-40B4-BE49-F238E27FC236}">
                <a16:creationId xmlns:a16="http://schemas.microsoft.com/office/drawing/2014/main" id="{348D3B92-63F1-1D83-1F14-043F57FCD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9657" y="441260"/>
            <a:ext cx="2324744" cy="4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Full unedited blot for Supplementary figure 4C</a:t>
            </a:r>
            <a:endParaRPr lang="en-US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819FC3-4974-B6EF-A7A9-7264C21BEFD3}"/>
              </a:ext>
            </a:extLst>
          </p:cNvPr>
          <p:cNvSpPr txBox="1"/>
          <p:nvPr/>
        </p:nvSpPr>
        <p:spPr>
          <a:xfrm rot="16200000">
            <a:off x="4009372" y="793280"/>
            <a:ext cx="4748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F2EE7E-1D0C-7FE7-F7AB-31F8EF6E7805}"/>
              </a:ext>
            </a:extLst>
          </p:cNvPr>
          <p:cNvSpPr txBox="1"/>
          <p:nvPr/>
        </p:nvSpPr>
        <p:spPr>
          <a:xfrm rot="16200000">
            <a:off x="4038275" y="471236"/>
            <a:ext cx="9525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GST-NOD2 </a:t>
            </a:r>
          </a:p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LRR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49BC4-9A70-8304-A20F-AB2671DC9D80}"/>
              </a:ext>
            </a:extLst>
          </p:cNvPr>
          <p:cNvSpPr txBox="1"/>
          <p:nvPr/>
        </p:nvSpPr>
        <p:spPr>
          <a:xfrm>
            <a:off x="5662527" y="1076195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IB:</a:t>
            </a: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His(GIV)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6A4206-E6C3-41A4-569A-2382617A9CFB}"/>
              </a:ext>
            </a:extLst>
          </p:cNvPr>
          <p:cNvSpPr txBox="1"/>
          <p:nvPr/>
        </p:nvSpPr>
        <p:spPr>
          <a:xfrm>
            <a:off x="5701576" y="1780716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exposure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38DBFF-C90F-09E1-EBB8-673A9015E9AC}"/>
              </a:ext>
            </a:extLst>
          </p:cNvPr>
          <p:cNvSpPr txBox="1"/>
          <p:nvPr/>
        </p:nvSpPr>
        <p:spPr>
          <a:xfrm>
            <a:off x="5662527" y="3891349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exposure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FB82AB-B3A6-68C1-2713-16A3A82C0589}"/>
              </a:ext>
            </a:extLst>
          </p:cNvPr>
          <p:cNvSpPr txBox="1"/>
          <p:nvPr/>
        </p:nvSpPr>
        <p:spPr>
          <a:xfrm rot="16200000">
            <a:off x="2451898" y="1999964"/>
            <a:ext cx="1162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GST Pulldown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6F49D28-E869-BA95-3921-A52E97FCEE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" t="10519" r="-704" b="9953"/>
          <a:stretch>
            <a:fillRect/>
          </a:stretch>
        </p:blipFill>
        <p:spPr>
          <a:xfrm>
            <a:off x="3307183" y="1145591"/>
            <a:ext cx="2394393" cy="189617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A1A3167-76A2-E149-27C6-3599A3965B1E}"/>
              </a:ext>
            </a:extLst>
          </p:cNvPr>
          <p:cNvSpPr/>
          <p:nvPr/>
        </p:nvSpPr>
        <p:spPr>
          <a:xfrm>
            <a:off x="4059494" y="1959361"/>
            <a:ext cx="501890" cy="2585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3E95615-87E1-C3C9-47AD-C42677F82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" t="8726" r="-1224" b="4834"/>
          <a:stretch>
            <a:fillRect/>
          </a:stretch>
        </p:blipFill>
        <p:spPr>
          <a:xfrm>
            <a:off x="3315494" y="3092992"/>
            <a:ext cx="2386082" cy="196810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4991164-69D3-77DE-00DA-70446E29B6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4" t="53492" r="49011" b="14568"/>
          <a:stretch>
            <a:fillRect/>
          </a:stretch>
        </p:blipFill>
        <p:spPr>
          <a:xfrm rot="5400000" flipH="1" flipV="1">
            <a:off x="3531613" y="4887892"/>
            <a:ext cx="2141552" cy="259040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CAB92DF-695D-18C4-934A-D01C201761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773" r="-1632" b="5133"/>
          <a:stretch>
            <a:fillRect/>
          </a:stretch>
        </p:blipFill>
        <p:spPr>
          <a:xfrm>
            <a:off x="3171872" y="7356031"/>
            <a:ext cx="2725722" cy="2147805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3EDB418A-04F3-BB47-1AEB-E0037BFB87BA}"/>
              </a:ext>
            </a:extLst>
          </p:cNvPr>
          <p:cNvSpPr/>
          <p:nvPr/>
        </p:nvSpPr>
        <p:spPr>
          <a:xfrm>
            <a:off x="4036603" y="3904433"/>
            <a:ext cx="501890" cy="2585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1B1A592-2957-7703-D84B-1DEDA3D3839D}"/>
              </a:ext>
            </a:extLst>
          </p:cNvPr>
          <p:cNvSpPr/>
          <p:nvPr/>
        </p:nvSpPr>
        <p:spPr>
          <a:xfrm>
            <a:off x="4144164" y="5696950"/>
            <a:ext cx="501890" cy="7009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D192F67-0082-0721-B143-1748E66C6C2D}"/>
              </a:ext>
            </a:extLst>
          </p:cNvPr>
          <p:cNvSpPr/>
          <p:nvPr/>
        </p:nvSpPr>
        <p:spPr>
          <a:xfrm>
            <a:off x="4998944" y="8364086"/>
            <a:ext cx="606425" cy="2344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0F84AF5-693B-D812-6B77-576E803317EB}"/>
              </a:ext>
            </a:extLst>
          </p:cNvPr>
          <p:cNvSpPr txBox="1"/>
          <p:nvPr/>
        </p:nvSpPr>
        <p:spPr>
          <a:xfrm rot="16200000">
            <a:off x="2657657" y="8354886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</p:spTree>
    <p:extLst>
      <p:ext uri="{BB962C8B-B14F-4D97-AF65-F5344CB8AC3E}">
        <p14:creationId xmlns:p14="http://schemas.microsoft.com/office/powerpoint/2010/main" val="3454042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FF2B5EF4-FFF2-40B4-BE49-F238E27FC236}">
                <a16:creationId xmlns:a16="http://schemas.microsoft.com/office/drawing/2014/main" id="{1CE7A505-568D-32F2-3058-4EBC6654E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17" y="256286"/>
            <a:ext cx="2523075" cy="2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Supplementary figure 4D</a:t>
            </a:r>
            <a:endParaRPr lang="en-US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E3D638-67DD-5DF1-0C91-2E9ED3EC6B0F}"/>
              </a:ext>
            </a:extLst>
          </p:cNvPr>
          <p:cNvGrpSpPr/>
          <p:nvPr/>
        </p:nvGrpSpPr>
        <p:grpSpPr>
          <a:xfrm>
            <a:off x="3293816" y="2513559"/>
            <a:ext cx="2842959" cy="1737559"/>
            <a:chOff x="3079981" y="4794737"/>
            <a:chExt cx="4048180" cy="24741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0F0FF91-361D-910C-7CCE-041098A23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155"/>
            <a:stretch/>
          </p:blipFill>
          <p:spPr>
            <a:xfrm flipH="1">
              <a:off x="3079981" y="4794737"/>
              <a:ext cx="2549349" cy="247416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5B850E-CB3D-CE0D-CF0B-C21F20ED7657}"/>
                </a:ext>
              </a:extLst>
            </p:cNvPr>
            <p:cNvSpPr/>
            <p:nvPr/>
          </p:nvSpPr>
          <p:spPr>
            <a:xfrm>
              <a:off x="3348217" y="6636935"/>
              <a:ext cx="2239288" cy="30416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680CF5-88AD-B0EC-95D2-0991A9099381}"/>
                </a:ext>
              </a:extLst>
            </p:cNvPr>
            <p:cNvSpPr txBox="1"/>
            <p:nvPr/>
          </p:nvSpPr>
          <p:spPr>
            <a:xfrm>
              <a:off x="5609798" y="6599760"/>
              <a:ext cx="1518363" cy="350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>
                  <a:latin typeface="Arial" panose="020B0604020202020204" pitchFamily="34" charset="0"/>
                  <a:cs typeface="Arial" panose="020B0604020202020204" pitchFamily="34" charset="0"/>
                </a:rPr>
                <a:t>IB</a:t>
              </a:r>
              <a:r>
                <a:rPr lang="en-US" sz="1000">
                  <a:latin typeface="Arial" panose="020B0604020202020204" pitchFamily="34" charset="0"/>
                  <a:cs typeface="Arial" panose="020B0604020202020204" pitchFamily="34" charset="0"/>
                </a:rPr>
                <a:t>: His GIV CT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1B3C0FD-0EE6-7D96-6211-E7346453822A}"/>
              </a:ext>
            </a:extLst>
          </p:cNvPr>
          <p:cNvGrpSpPr/>
          <p:nvPr/>
        </p:nvGrpSpPr>
        <p:grpSpPr>
          <a:xfrm>
            <a:off x="3296617" y="670736"/>
            <a:ext cx="2847990" cy="1787559"/>
            <a:chOff x="484242" y="4780574"/>
            <a:chExt cx="3941909" cy="24741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1B6BAE-04FB-578A-002C-45612A1FE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242" y="4780574"/>
              <a:ext cx="2474164" cy="247416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351468-4498-F56E-E12D-4E5097D9CC4E}"/>
                </a:ext>
              </a:extLst>
            </p:cNvPr>
            <p:cNvSpPr/>
            <p:nvPr/>
          </p:nvSpPr>
          <p:spPr>
            <a:xfrm>
              <a:off x="707117" y="6664239"/>
              <a:ext cx="2239288" cy="30416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96CCAC-88A3-2F9E-FA50-6AF78C977BC8}"/>
                </a:ext>
              </a:extLst>
            </p:cNvPr>
            <p:cNvSpPr txBox="1"/>
            <p:nvPr/>
          </p:nvSpPr>
          <p:spPr>
            <a:xfrm>
              <a:off x="2950258" y="6630709"/>
              <a:ext cx="1475893" cy="340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>
                  <a:latin typeface="Arial" panose="020B0604020202020204" pitchFamily="34" charset="0"/>
                  <a:cs typeface="Arial" panose="020B0604020202020204" pitchFamily="34" charset="0"/>
                </a:rPr>
                <a:t>IB</a:t>
              </a:r>
              <a:r>
                <a:rPr lang="en-US" sz="1000">
                  <a:latin typeface="Arial" panose="020B0604020202020204" pitchFamily="34" charset="0"/>
                  <a:cs typeface="Arial" panose="020B0604020202020204" pitchFamily="34" charset="0"/>
                </a:rPr>
                <a:t>: His GIV CT </a:t>
              </a:r>
            </a:p>
          </p:txBody>
        </p:sp>
      </p:grpSp>
      <p:sp>
        <p:nvSpPr>
          <p:cNvPr id="11" name="TextBox 37">
            <a:extLst>
              <a:ext uri="{FF2B5EF4-FFF2-40B4-BE49-F238E27FC236}">
                <a16:creationId xmlns:a16="http://schemas.microsoft.com/office/drawing/2014/main" id="{8BDF802F-FF73-4A45-93B7-3938882CFA36}"/>
              </a:ext>
            </a:extLst>
          </p:cNvPr>
          <p:cNvSpPr txBox="1"/>
          <p:nvPr/>
        </p:nvSpPr>
        <p:spPr>
          <a:xfrm>
            <a:off x="2932625" y="1030119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39">
            <a:extLst>
              <a:ext uri="{FF2B5EF4-FFF2-40B4-BE49-F238E27FC236}">
                <a16:creationId xmlns:a16="http://schemas.microsoft.com/office/drawing/2014/main" id="{B3DE3110-30F1-45A0-551F-F79BFFCC1484}"/>
              </a:ext>
            </a:extLst>
          </p:cNvPr>
          <p:cNvSpPr txBox="1"/>
          <p:nvPr/>
        </p:nvSpPr>
        <p:spPr>
          <a:xfrm>
            <a:off x="2932625" y="1152137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41">
            <a:extLst>
              <a:ext uri="{FF2B5EF4-FFF2-40B4-BE49-F238E27FC236}">
                <a16:creationId xmlns:a16="http://schemas.microsoft.com/office/drawing/2014/main" id="{2AAF57FB-4E3B-F912-2307-1FFF727E3BE6}"/>
              </a:ext>
            </a:extLst>
          </p:cNvPr>
          <p:cNvSpPr txBox="1"/>
          <p:nvPr/>
        </p:nvSpPr>
        <p:spPr>
          <a:xfrm>
            <a:off x="2932625" y="1269009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100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43">
            <a:extLst>
              <a:ext uri="{FF2B5EF4-FFF2-40B4-BE49-F238E27FC236}">
                <a16:creationId xmlns:a16="http://schemas.microsoft.com/office/drawing/2014/main" id="{DC0601D3-17F6-2A58-A352-46387131F4DE}"/>
              </a:ext>
            </a:extLst>
          </p:cNvPr>
          <p:cNvSpPr txBox="1"/>
          <p:nvPr/>
        </p:nvSpPr>
        <p:spPr>
          <a:xfrm>
            <a:off x="3010201" y="1390466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75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45">
            <a:extLst>
              <a:ext uri="{FF2B5EF4-FFF2-40B4-BE49-F238E27FC236}">
                <a16:creationId xmlns:a16="http://schemas.microsoft.com/office/drawing/2014/main" id="{A1A73FF0-46F5-5454-497C-002C1A789113}"/>
              </a:ext>
            </a:extLst>
          </p:cNvPr>
          <p:cNvSpPr txBox="1"/>
          <p:nvPr/>
        </p:nvSpPr>
        <p:spPr>
          <a:xfrm>
            <a:off x="3019085" y="1566749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45">
            <a:extLst>
              <a:ext uri="{FF2B5EF4-FFF2-40B4-BE49-F238E27FC236}">
                <a16:creationId xmlns:a16="http://schemas.microsoft.com/office/drawing/2014/main" id="{5B72D3CC-4FF1-D988-79F4-ACC3D27530F8}"/>
              </a:ext>
            </a:extLst>
          </p:cNvPr>
          <p:cNvSpPr txBox="1"/>
          <p:nvPr/>
        </p:nvSpPr>
        <p:spPr>
          <a:xfrm>
            <a:off x="3033955" y="1768860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37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31471D-DB78-8F67-27DA-D1D1BE590728}"/>
              </a:ext>
            </a:extLst>
          </p:cNvPr>
          <p:cNvCxnSpPr>
            <a:cxnSpLocks/>
          </p:cNvCxnSpPr>
          <p:nvPr/>
        </p:nvCxnSpPr>
        <p:spPr>
          <a:xfrm>
            <a:off x="3283554" y="1131534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31DFE03-D21B-FBC8-8D76-7B405F8F2F4A}"/>
              </a:ext>
            </a:extLst>
          </p:cNvPr>
          <p:cNvCxnSpPr>
            <a:cxnSpLocks/>
          </p:cNvCxnSpPr>
          <p:nvPr/>
        </p:nvCxnSpPr>
        <p:spPr>
          <a:xfrm>
            <a:off x="3281252" y="1250323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056FCC7-200C-2F10-C1DF-CE4C57B4BC9B}"/>
              </a:ext>
            </a:extLst>
          </p:cNvPr>
          <p:cNvCxnSpPr>
            <a:cxnSpLocks/>
          </p:cNvCxnSpPr>
          <p:nvPr/>
        </p:nvCxnSpPr>
        <p:spPr>
          <a:xfrm>
            <a:off x="3286893" y="1382089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2B1E71D-C63E-C3DE-F4C9-6817313B5073}"/>
              </a:ext>
            </a:extLst>
          </p:cNvPr>
          <p:cNvCxnSpPr>
            <a:cxnSpLocks/>
          </p:cNvCxnSpPr>
          <p:nvPr/>
        </p:nvCxnSpPr>
        <p:spPr>
          <a:xfrm>
            <a:off x="3280978" y="1883929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FF6C8F-E8A8-BA1B-D6B9-07B9937568B8}"/>
              </a:ext>
            </a:extLst>
          </p:cNvPr>
          <p:cNvCxnSpPr>
            <a:cxnSpLocks/>
          </p:cNvCxnSpPr>
          <p:nvPr/>
        </p:nvCxnSpPr>
        <p:spPr>
          <a:xfrm>
            <a:off x="3287733" y="1487138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A60B38-8011-F068-AC33-CEE174480769}"/>
              </a:ext>
            </a:extLst>
          </p:cNvPr>
          <p:cNvCxnSpPr>
            <a:cxnSpLocks/>
          </p:cNvCxnSpPr>
          <p:nvPr/>
        </p:nvCxnSpPr>
        <p:spPr>
          <a:xfrm>
            <a:off x="3276065" y="1690414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45">
            <a:extLst>
              <a:ext uri="{FF2B5EF4-FFF2-40B4-BE49-F238E27FC236}">
                <a16:creationId xmlns:a16="http://schemas.microsoft.com/office/drawing/2014/main" id="{69954717-5CAE-444C-EE83-87EA5FA72472}"/>
              </a:ext>
            </a:extLst>
          </p:cNvPr>
          <p:cNvSpPr txBox="1"/>
          <p:nvPr/>
        </p:nvSpPr>
        <p:spPr>
          <a:xfrm>
            <a:off x="3007008" y="2094979"/>
            <a:ext cx="325731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7771D72-BEFC-518B-662D-84C8CCA4C9E6}"/>
              </a:ext>
            </a:extLst>
          </p:cNvPr>
          <p:cNvCxnSpPr>
            <a:cxnSpLocks/>
          </p:cNvCxnSpPr>
          <p:nvPr/>
        </p:nvCxnSpPr>
        <p:spPr>
          <a:xfrm>
            <a:off x="3254032" y="2210048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37">
            <a:extLst>
              <a:ext uri="{FF2B5EF4-FFF2-40B4-BE49-F238E27FC236}">
                <a16:creationId xmlns:a16="http://schemas.microsoft.com/office/drawing/2014/main" id="{7DD9D968-BE9B-48CC-CB8A-81A8C4B2FAF8}"/>
              </a:ext>
            </a:extLst>
          </p:cNvPr>
          <p:cNvSpPr txBox="1"/>
          <p:nvPr/>
        </p:nvSpPr>
        <p:spPr>
          <a:xfrm>
            <a:off x="2900439" y="2749081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id="{EA52CA6E-7327-9DBC-98A6-A6C996EA82AB}"/>
              </a:ext>
            </a:extLst>
          </p:cNvPr>
          <p:cNvSpPr txBox="1"/>
          <p:nvPr/>
        </p:nvSpPr>
        <p:spPr>
          <a:xfrm>
            <a:off x="2900439" y="2871099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41">
            <a:extLst>
              <a:ext uri="{FF2B5EF4-FFF2-40B4-BE49-F238E27FC236}">
                <a16:creationId xmlns:a16="http://schemas.microsoft.com/office/drawing/2014/main" id="{3D1F1013-4A75-D495-BDEC-2D883013D19F}"/>
              </a:ext>
            </a:extLst>
          </p:cNvPr>
          <p:cNvSpPr txBox="1"/>
          <p:nvPr/>
        </p:nvSpPr>
        <p:spPr>
          <a:xfrm>
            <a:off x="2900439" y="2987971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100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43">
            <a:extLst>
              <a:ext uri="{FF2B5EF4-FFF2-40B4-BE49-F238E27FC236}">
                <a16:creationId xmlns:a16="http://schemas.microsoft.com/office/drawing/2014/main" id="{DB1F3996-A73B-A875-2921-D8320EEED152}"/>
              </a:ext>
            </a:extLst>
          </p:cNvPr>
          <p:cNvSpPr txBox="1"/>
          <p:nvPr/>
        </p:nvSpPr>
        <p:spPr>
          <a:xfrm>
            <a:off x="2978015" y="3109428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75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45">
            <a:extLst>
              <a:ext uri="{FF2B5EF4-FFF2-40B4-BE49-F238E27FC236}">
                <a16:creationId xmlns:a16="http://schemas.microsoft.com/office/drawing/2014/main" id="{36B4D846-F12E-06DA-47C6-5BDE7BD18203}"/>
              </a:ext>
            </a:extLst>
          </p:cNvPr>
          <p:cNvSpPr txBox="1"/>
          <p:nvPr/>
        </p:nvSpPr>
        <p:spPr>
          <a:xfrm>
            <a:off x="2988030" y="3302773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45">
            <a:extLst>
              <a:ext uri="{FF2B5EF4-FFF2-40B4-BE49-F238E27FC236}">
                <a16:creationId xmlns:a16="http://schemas.microsoft.com/office/drawing/2014/main" id="{C5DCAA3A-848E-DC50-5E6A-F8A5B68D9E05}"/>
              </a:ext>
            </a:extLst>
          </p:cNvPr>
          <p:cNvSpPr txBox="1"/>
          <p:nvPr/>
        </p:nvSpPr>
        <p:spPr>
          <a:xfrm>
            <a:off x="2996685" y="3529986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37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5AE4A33-B149-A8C3-262A-92EBA99EE3D5}"/>
              </a:ext>
            </a:extLst>
          </p:cNvPr>
          <p:cNvCxnSpPr>
            <a:cxnSpLocks/>
          </p:cNvCxnSpPr>
          <p:nvPr/>
        </p:nvCxnSpPr>
        <p:spPr>
          <a:xfrm>
            <a:off x="3251368" y="2850496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900F877-519D-2DEC-F73F-296B8FB2C475}"/>
              </a:ext>
            </a:extLst>
          </p:cNvPr>
          <p:cNvCxnSpPr>
            <a:cxnSpLocks/>
          </p:cNvCxnSpPr>
          <p:nvPr/>
        </p:nvCxnSpPr>
        <p:spPr>
          <a:xfrm>
            <a:off x="3249066" y="2969285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EE296B9-BE57-7809-6DE0-1910F022EB93}"/>
              </a:ext>
            </a:extLst>
          </p:cNvPr>
          <p:cNvCxnSpPr>
            <a:cxnSpLocks/>
          </p:cNvCxnSpPr>
          <p:nvPr/>
        </p:nvCxnSpPr>
        <p:spPr>
          <a:xfrm>
            <a:off x="3254707" y="3101051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FE9AE7-22A2-0D12-5DD4-76550E4CE69E}"/>
              </a:ext>
            </a:extLst>
          </p:cNvPr>
          <p:cNvCxnSpPr>
            <a:cxnSpLocks/>
          </p:cNvCxnSpPr>
          <p:nvPr/>
        </p:nvCxnSpPr>
        <p:spPr>
          <a:xfrm>
            <a:off x="3243708" y="3645055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5F4195B-AD48-C541-EA38-B1C06B8F87E9}"/>
              </a:ext>
            </a:extLst>
          </p:cNvPr>
          <p:cNvCxnSpPr>
            <a:cxnSpLocks/>
          </p:cNvCxnSpPr>
          <p:nvPr/>
        </p:nvCxnSpPr>
        <p:spPr>
          <a:xfrm>
            <a:off x="3255547" y="3222212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CEC4FB0-C389-05F7-F5AE-D89DC2357D9F}"/>
              </a:ext>
            </a:extLst>
          </p:cNvPr>
          <p:cNvCxnSpPr>
            <a:cxnSpLocks/>
          </p:cNvCxnSpPr>
          <p:nvPr/>
        </p:nvCxnSpPr>
        <p:spPr>
          <a:xfrm>
            <a:off x="3245010" y="3426438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45">
            <a:extLst>
              <a:ext uri="{FF2B5EF4-FFF2-40B4-BE49-F238E27FC236}">
                <a16:creationId xmlns:a16="http://schemas.microsoft.com/office/drawing/2014/main" id="{571EB1CE-8D57-078C-B345-7FA428F62F43}"/>
              </a:ext>
            </a:extLst>
          </p:cNvPr>
          <p:cNvSpPr txBox="1"/>
          <p:nvPr/>
        </p:nvSpPr>
        <p:spPr>
          <a:xfrm>
            <a:off x="2981250" y="3862693"/>
            <a:ext cx="325731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EE64FD0-8C56-6BE7-546D-1D2B51C92416}"/>
              </a:ext>
            </a:extLst>
          </p:cNvPr>
          <p:cNvCxnSpPr>
            <a:cxnSpLocks/>
          </p:cNvCxnSpPr>
          <p:nvPr/>
        </p:nvCxnSpPr>
        <p:spPr>
          <a:xfrm>
            <a:off x="3228274" y="3977762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DE01AEE-A7DA-4CE8-058D-E95279DB31D2}"/>
              </a:ext>
            </a:extLst>
          </p:cNvPr>
          <p:cNvCxnSpPr/>
          <p:nvPr/>
        </p:nvCxnSpPr>
        <p:spPr>
          <a:xfrm>
            <a:off x="2979190" y="1024188"/>
            <a:ext cx="0" cy="13716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34305C4-39B0-8D36-82BE-3BC987FAD2C0}"/>
              </a:ext>
            </a:extLst>
          </p:cNvPr>
          <p:cNvSpPr txBox="1"/>
          <p:nvPr/>
        </p:nvSpPr>
        <p:spPr>
          <a:xfrm rot="16200000">
            <a:off x="2231255" y="1571488"/>
            <a:ext cx="1162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GST Pulldown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558460A-DFDC-DFDC-6873-45118ED1E4E8}"/>
              </a:ext>
            </a:extLst>
          </p:cNvPr>
          <p:cNvCxnSpPr/>
          <p:nvPr/>
        </p:nvCxnSpPr>
        <p:spPr>
          <a:xfrm>
            <a:off x="2976266" y="2653106"/>
            <a:ext cx="0" cy="13716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77417B8-EB95-458F-9B7A-0D2F136AD389}"/>
              </a:ext>
            </a:extLst>
          </p:cNvPr>
          <p:cNvSpPr txBox="1"/>
          <p:nvPr/>
        </p:nvSpPr>
        <p:spPr>
          <a:xfrm rot="16200000">
            <a:off x="2265818" y="3166678"/>
            <a:ext cx="1162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GST Pulldown</a:t>
            </a:r>
          </a:p>
        </p:txBody>
      </p:sp>
    </p:spTree>
    <p:extLst>
      <p:ext uri="{BB962C8B-B14F-4D97-AF65-F5344CB8AC3E}">
        <p14:creationId xmlns:p14="http://schemas.microsoft.com/office/powerpoint/2010/main" val="1363049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FF2B5EF4-FFF2-40B4-BE49-F238E27FC236}">
                <a16:creationId xmlns:a16="http://schemas.microsoft.com/office/drawing/2014/main" id="{DD108F7B-A793-120C-31EF-3015F7728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58" y="390300"/>
            <a:ext cx="2284731" cy="4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Full unedited blot for Supplementary figure 4E</a:t>
            </a:r>
            <a:endParaRPr lang="en-US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1FE9F09-A9B3-A3F5-33F9-98223BACF9F7}"/>
              </a:ext>
            </a:extLst>
          </p:cNvPr>
          <p:cNvGrpSpPr/>
          <p:nvPr/>
        </p:nvGrpSpPr>
        <p:grpSpPr>
          <a:xfrm>
            <a:off x="2873187" y="771120"/>
            <a:ext cx="2445232" cy="3020886"/>
            <a:chOff x="354002" y="835712"/>
            <a:chExt cx="2951949" cy="364689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82B1EC8-AFD6-26FE-4603-0B2AB6D79B56}"/>
                </a:ext>
              </a:extLst>
            </p:cNvPr>
            <p:cNvGrpSpPr/>
            <p:nvPr/>
          </p:nvGrpSpPr>
          <p:grpSpPr>
            <a:xfrm flipH="1">
              <a:off x="354002" y="835712"/>
              <a:ext cx="2951949" cy="3646893"/>
              <a:chOff x="250506" y="761019"/>
              <a:chExt cx="2771774" cy="364689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532077A-FFAF-F627-88A3-4B366FD8D0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278" t="-530" r="211" b="962"/>
              <a:stretch/>
            </p:blipFill>
            <p:spPr>
              <a:xfrm flipH="1">
                <a:off x="250506" y="761019"/>
                <a:ext cx="2771774" cy="1022985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FEA25BC-94EA-B5F2-0DB7-AE3F53A636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36000" contrast="44000"/>
                        </a14:imgEffect>
                      </a14:imgLayer>
                    </a14:imgProps>
                  </a:ext>
                </a:extLst>
              </a:blip>
              <a:srcRect l="-452" t="-1561" r="-1481" b="568"/>
              <a:stretch/>
            </p:blipFill>
            <p:spPr>
              <a:xfrm flipH="1">
                <a:off x="250506" y="1892590"/>
                <a:ext cx="2771774" cy="122300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F899714-E09F-CEF0-FFC7-A5C7407ED2B6}"/>
                  </a:ext>
                </a:extLst>
              </p:cNvPr>
              <p:cNvSpPr/>
              <p:nvPr/>
            </p:nvSpPr>
            <p:spPr>
              <a:xfrm>
                <a:off x="410528" y="2504094"/>
                <a:ext cx="1174102" cy="268605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E090A3D-D417-2221-81DC-E5E3E82456AD}"/>
                  </a:ext>
                </a:extLst>
              </p:cNvPr>
              <p:cNvSpPr/>
              <p:nvPr/>
            </p:nvSpPr>
            <p:spPr>
              <a:xfrm>
                <a:off x="2389572" y="2492664"/>
                <a:ext cx="558416" cy="270455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2C4F98A-4592-E099-1F21-1E91767D2A9F}"/>
                  </a:ext>
                </a:extLst>
              </p:cNvPr>
              <p:cNvSpPr/>
              <p:nvPr/>
            </p:nvSpPr>
            <p:spPr>
              <a:xfrm>
                <a:off x="330838" y="1286799"/>
                <a:ext cx="1229523" cy="268605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9C8BFFD-79AA-42F1-2879-27C744B33DC2}"/>
                  </a:ext>
                </a:extLst>
              </p:cNvPr>
              <p:cNvSpPr/>
              <p:nvPr/>
            </p:nvSpPr>
            <p:spPr>
              <a:xfrm>
                <a:off x="2389570" y="1286799"/>
                <a:ext cx="555351" cy="268605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47C5B53-38FE-5765-4E25-B73A33CDA9CE}"/>
                  </a:ext>
                </a:extLst>
              </p:cNvPr>
              <p:cNvSpPr/>
              <p:nvPr/>
            </p:nvSpPr>
            <p:spPr>
              <a:xfrm>
                <a:off x="2389573" y="4137457"/>
                <a:ext cx="589511" cy="270455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8088C0-93F8-3430-FBD0-7CDF82E0A782}"/>
                </a:ext>
              </a:extLst>
            </p:cNvPr>
            <p:cNvSpPr txBox="1"/>
            <p:nvPr/>
          </p:nvSpPr>
          <p:spPr>
            <a:xfrm>
              <a:off x="1994207" y="2837812"/>
              <a:ext cx="8050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>
                  <a:latin typeface="Arial" panose="020B0604020202020204" pitchFamily="34" charset="0"/>
                  <a:cs typeface="Arial" panose="020B0604020202020204" pitchFamily="34" charset="0"/>
                </a:rPr>
                <a:t>HA(NOD2)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232A86-F2B6-7966-C0BC-FB49BCB0F07C}"/>
                </a:ext>
              </a:extLst>
            </p:cNvPr>
            <p:cNvSpPr txBox="1"/>
            <p:nvPr/>
          </p:nvSpPr>
          <p:spPr>
            <a:xfrm>
              <a:off x="2039690" y="1100983"/>
              <a:ext cx="8947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>
                  <a:latin typeface="Arial" panose="020B0604020202020204" pitchFamily="34" charset="0"/>
                  <a:cs typeface="Arial" panose="020B0604020202020204" pitchFamily="34" charset="0"/>
                </a:rPr>
                <a:t>FLAG (GIV) 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7AF030C-2F5B-83A6-0560-2AB5C79920C3}"/>
              </a:ext>
            </a:extLst>
          </p:cNvPr>
          <p:cNvGrpSpPr/>
          <p:nvPr/>
        </p:nvGrpSpPr>
        <p:grpSpPr>
          <a:xfrm flipH="1">
            <a:off x="2851776" y="3388551"/>
            <a:ext cx="2445233" cy="1013074"/>
            <a:chOff x="3657599" y="835712"/>
            <a:chExt cx="2445233" cy="1013074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7D678EF-728F-6695-BC79-526B3E46A4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268" t="2298" r="-221" b="3198"/>
            <a:stretch/>
          </p:blipFill>
          <p:spPr>
            <a:xfrm flipH="1">
              <a:off x="3657599" y="835712"/>
              <a:ext cx="2445233" cy="1013074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BFDF8D9-2DC1-1456-D17C-5398CF5BBEEC}"/>
                </a:ext>
              </a:extLst>
            </p:cNvPr>
            <p:cNvSpPr/>
            <p:nvPr/>
          </p:nvSpPr>
          <p:spPr>
            <a:xfrm>
              <a:off x="3657601" y="1466189"/>
              <a:ext cx="1164592" cy="28538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C1C50B7-DE76-B9BB-6402-F8F8ED611FD5}"/>
              </a:ext>
            </a:extLst>
          </p:cNvPr>
          <p:cNvSpPr txBox="1"/>
          <p:nvPr/>
        </p:nvSpPr>
        <p:spPr>
          <a:xfrm>
            <a:off x="4392731" y="4272059"/>
            <a:ext cx="807706" cy="247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HA(NOD2)</a:t>
            </a: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44A0530E-1361-5465-4EB4-8BC0EF068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4" y="5048224"/>
            <a:ext cx="2408239" cy="2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Supplementary figure 4F</a:t>
            </a:r>
            <a:endParaRPr lang="en-US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A5BC08-2FBF-3262-6F24-D0BADD828F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115" r="11428" b="32714"/>
          <a:stretch/>
        </p:blipFill>
        <p:spPr>
          <a:xfrm>
            <a:off x="2866598" y="5546455"/>
            <a:ext cx="2398521" cy="138411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729C8A5-5D13-9D60-132C-389826053279}"/>
              </a:ext>
            </a:extLst>
          </p:cNvPr>
          <p:cNvSpPr/>
          <p:nvPr/>
        </p:nvSpPr>
        <p:spPr>
          <a:xfrm>
            <a:off x="3022163" y="5675979"/>
            <a:ext cx="2177143" cy="35452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0FD88D-6D18-FC3E-5025-9E48E01324DE}"/>
              </a:ext>
            </a:extLst>
          </p:cNvPr>
          <p:cNvSpPr/>
          <p:nvPr/>
        </p:nvSpPr>
        <p:spPr>
          <a:xfrm>
            <a:off x="2969762" y="6326183"/>
            <a:ext cx="2229543" cy="35452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7426EE7-67F7-8CA0-C7A2-409D2922847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06" t="33258" r="4030"/>
          <a:stretch/>
        </p:blipFill>
        <p:spPr>
          <a:xfrm>
            <a:off x="2855481" y="7130836"/>
            <a:ext cx="2455329" cy="112145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9A094436-4C60-E25A-C4A5-25E26B0EC96D}"/>
              </a:ext>
            </a:extLst>
          </p:cNvPr>
          <p:cNvSpPr/>
          <p:nvPr/>
        </p:nvSpPr>
        <p:spPr>
          <a:xfrm>
            <a:off x="3040292" y="7267283"/>
            <a:ext cx="2236269" cy="35452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2161D72-72BD-1817-56A6-C999BE335CAC}"/>
              </a:ext>
            </a:extLst>
          </p:cNvPr>
          <p:cNvSpPr/>
          <p:nvPr/>
        </p:nvSpPr>
        <p:spPr>
          <a:xfrm>
            <a:off x="3003284" y="7836292"/>
            <a:ext cx="2261758" cy="35452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7EC1C83-C219-7BDE-941A-6A19F4908E48}"/>
              </a:ext>
            </a:extLst>
          </p:cNvPr>
          <p:cNvCxnSpPr>
            <a:cxnSpLocks/>
          </p:cNvCxnSpPr>
          <p:nvPr/>
        </p:nvCxnSpPr>
        <p:spPr>
          <a:xfrm rot="16200000">
            <a:off x="1375257" y="2186152"/>
            <a:ext cx="228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3D76E17-8A58-11CC-B27F-0868BE3A7629}"/>
              </a:ext>
            </a:extLst>
          </p:cNvPr>
          <p:cNvSpPr txBox="1"/>
          <p:nvPr/>
        </p:nvSpPr>
        <p:spPr>
          <a:xfrm rot="16200000">
            <a:off x="1637083" y="2050039"/>
            <a:ext cx="1362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err="1">
                <a:latin typeface="Arial" panose="020B0604020202020204" pitchFamily="34" charset="0"/>
                <a:cs typeface="Arial" panose="020B0604020202020204" pitchFamily="34" charset="0"/>
              </a:rPr>
              <a:t>Immunoprecipitates</a:t>
            </a:r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(Anti-FLAG)</a:t>
            </a:r>
          </a:p>
        </p:txBody>
      </p:sp>
      <p:sp>
        <p:nvSpPr>
          <p:cNvPr id="27" name="TextBox 37">
            <a:extLst>
              <a:ext uri="{FF2B5EF4-FFF2-40B4-BE49-F238E27FC236}">
                <a16:creationId xmlns:a16="http://schemas.microsoft.com/office/drawing/2014/main" id="{416CA59C-89E2-DEE7-D36B-8DD3810FBCFF}"/>
              </a:ext>
            </a:extLst>
          </p:cNvPr>
          <p:cNvSpPr txBox="1"/>
          <p:nvPr/>
        </p:nvSpPr>
        <p:spPr>
          <a:xfrm>
            <a:off x="2497058" y="1185326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9">
            <a:extLst>
              <a:ext uri="{FF2B5EF4-FFF2-40B4-BE49-F238E27FC236}">
                <a16:creationId xmlns:a16="http://schemas.microsoft.com/office/drawing/2014/main" id="{D0799B3D-8EF7-3533-EB38-38E626A1D1A5}"/>
              </a:ext>
            </a:extLst>
          </p:cNvPr>
          <p:cNvSpPr txBox="1"/>
          <p:nvPr/>
        </p:nvSpPr>
        <p:spPr>
          <a:xfrm>
            <a:off x="2486921" y="1300083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41">
            <a:extLst>
              <a:ext uri="{FF2B5EF4-FFF2-40B4-BE49-F238E27FC236}">
                <a16:creationId xmlns:a16="http://schemas.microsoft.com/office/drawing/2014/main" id="{A7199B0D-93A1-351D-26B2-A714D2392472}"/>
              </a:ext>
            </a:extLst>
          </p:cNvPr>
          <p:cNvSpPr txBox="1"/>
          <p:nvPr/>
        </p:nvSpPr>
        <p:spPr>
          <a:xfrm>
            <a:off x="2497058" y="1422584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100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A4ED79D-50B6-4818-2406-9A3B2548C7FD}"/>
              </a:ext>
            </a:extLst>
          </p:cNvPr>
          <p:cNvCxnSpPr>
            <a:cxnSpLocks/>
          </p:cNvCxnSpPr>
          <p:nvPr/>
        </p:nvCxnSpPr>
        <p:spPr>
          <a:xfrm>
            <a:off x="2817466" y="1297099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9E60986-B8F5-74DD-0539-E456DF0F2B52}"/>
              </a:ext>
            </a:extLst>
          </p:cNvPr>
          <p:cNvCxnSpPr>
            <a:cxnSpLocks/>
          </p:cNvCxnSpPr>
          <p:nvPr/>
        </p:nvCxnSpPr>
        <p:spPr>
          <a:xfrm>
            <a:off x="2815164" y="1415888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0A31D98-56BB-7C01-D90C-FB1499D26230}"/>
              </a:ext>
            </a:extLst>
          </p:cNvPr>
          <p:cNvCxnSpPr>
            <a:cxnSpLocks/>
          </p:cNvCxnSpPr>
          <p:nvPr/>
        </p:nvCxnSpPr>
        <p:spPr>
          <a:xfrm>
            <a:off x="2820805" y="1547654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7">
            <a:extLst>
              <a:ext uri="{FF2B5EF4-FFF2-40B4-BE49-F238E27FC236}">
                <a16:creationId xmlns:a16="http://schemas.microsoft.com/office/drawing/2014/main" id="{0EFA357F-7F2A-6546-55D1-050D6637671C}"/>
              </a:ext>
            </a:extLst>
          </p:cNvPr>
          <p:cNvSpPr txBox="1"/>
          <p:nvPr/>
        </p:nvSpPr>
        <p:spPr>
          <a:xfrm>
            <a:off x="2507760" y="1937217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9">
            <a:extLst>
              <a:ext uri="{FF2B5EF4-FFF2-40B4-BE49-F238E27FC236}">
                <a16:creationId xmlns:a16="http://schemas.microsoft.com/office/drawing/2014/main" id="{39C23E63-E165-F93E-6060-69E2B6D5BD15}"/>
              </a:ext>
            </a:extLst>
          </p:cNvPr>
          <p:cNvSpPr txBox="1"/>
          <p:nvPr/>
        </p:nvSpPr>
        <p:spPr>
          <a:xfrm>
            <a:off x="2497055" y="2068565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41">
            <a:extLst>
              <a:ext uri="{FF2B5EF4-FFF2-40B4-BE49-F238E27FC236}">
                <a16:creationId xmlns:a16="http://schemas.microsoft.com/office/drawing/2014/main" id="{696349D2-EED2-320D-27B8-C5E123800954}"/>
              </a:ext>
            </a:extLst>
          </p:cNvPr>
          <p:cNvSpPr txBox="1"/>
          <p:nvPr/>
        </p:nvSpPr>
        <p:spPr>
          <a:xfrm>
            <a:off x="2497058" y="2251025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100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53B0097-50B8-FC79-E196-706EB349381A}"/>
              </a:ext>
            </a:extLst>
          </p:cNvPr>
          <p:cNvCxnSpPr>
            <a:cxnSpLocks/>
          </p:cNvCxnSpPr>
          <p:nvPr/>
        </p:nvCxnSpPr>
        <p:spPr>
          <a:xfrm>
            <a:off x="2827600" y="2065581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70CA35C-E329-CEFD-A5BF-8C5F433657D7}"/>
              </a:ext>
            </a:extLst>
          </p:cNvPr>
          <p:cNvCxnSpPr>
            <a:cxnSpLocks/>
          </p:cNvCxnSpPr>
          <p:nvPr/>
        </p:nvCxnSpPr>
        <p:spPr>
          <a:xfrm>
            <a:off x="2825298" y="2184370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92C4AAE-E067-123F-2671-8F3A461EA2F0}"/>
              </a:ext>
            </a:extLst>
          </p:cNvPr>
          <p:cNvCxnSpPr>
            <a:cxnSpLocks/>
          </p:cNvCxnSpPr>
          <p:nvPr/>
        </p:nvCxnSpPr>
        <p:spPr>
          <a:xfrm>
            <a:off x="2830942" y="2366210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23CE215-A6D6-B4B2-EB3A-F064C7335A04}"/>
              </a:ext>
            </a:extLst>
          </p:cNvPr>
          <p:cNvCxnSpPr>
            <a:cxnSpLocks/>
          </p:cNvCxnSpPr>
          <p:nvPr/>
        </p:nvCxnSpPr>
        <p:spPr>
          <a:xfrm flipV="1">
            <a:off x="2542629" y="3549167"/>
            <a:ext cx="0" cy="109630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2E85007-12F1-F23B-01AB-E8BE6DAA07C9}"/>
              </a:ext>
            </a:extLst>
          </p:cNvPr>
          <p:cNvSpPr txBox="1"/>
          <p:nvPr/>
        </p:nvSpPr>
        <p:spPr>
          <a:xfrm rot="16200000">
            <a:off x="2135812" y="3791369"/>
            <a:ext cx="5517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sp>
        <p:nvSpPr>
          <p:cNvPr id="49" name="TextBox 37">
            <a:extLst>
              <a:ext uri="{FF2B5EF4-FFF2-40B4-BE49-F238E27FC236}">
                <a16:creationId xmlns:a16="http://schemas.microsoft.com/office/drawing/2014/main" id="{E2DC07EE-BD0F-A79E-0ED0-D36B9F4E2336}"/>
              </a:ext>
            </a:extLst>
          </p:cNvPr>
          <p:cNvSpPr txBox="1"/>
          <p:nvPr/>
        </p:nvSpPr>
        <p:spPr>
          <a:xfrm>
            <a:off x="2506413" y="3783510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39">
            <a:extLst>
              <a:ext uri="{FF2B5EF4-FFF2-40B4-BE49-F238E27FC236}">
                <a16:creationId xmlns:a16="http://schemas.microsoft.com/office/drawing/2014/main" id="{21F494A9-C891-4A39-726E-038169EA7EA1}"/>
              </a:ext>
            </a:extLst>
          </p:cNvPr>
          <p:cNvSpPr txBox="1"/>
          <p:nvPr/>
        </p:nvSpPr>
        <p:spPr>
          <a:xfrm>
            <a:off x="2495708" y="3914858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41">
            <a:extLst>
              <a:ext uri="{FF2B5EF4-FFF2-40B4-BE49-F238E27FC236}">
                <a16:creationId xmlns:a16="http://schemas.microsoft.com/office/drawing/2014/main" id="{BFC23D73-A289-2FFC-11F1-D41A931E2B7B}"/>
              </a:ext>
            </a:extLst>
          </p:cNvPr>
          <p:cNvSpPr txBox="1"/>
          <p:nvPr/>
        </p:nvSpPr>
        <p:spPr>
          <a:xfrm>
            <a:off x="2495711" y="4097318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100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AB6307F-7451-4501-1B04-3B1AF27386DF}"/>
              </a:ext>
            </a:extLst>
          </p:cNvPr>
          <p:cNvCxnSpPr>
            <a:cxnSpLocks/>
          </p:cNvCxnSpPr>
          <p:nvPr/>
        </p:nvCxnSpPr>
        <p:spPr>
          <a:xfrm>
            <a:off x="2826253" y="3911874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414DD3C-6702-3BCF-ABE3-78FA01997DBB}"/>
              </a:ext>
            </a:extLst>
          </p:cNvPr>
          <p:cNvCxnSpPr>
            <a:cxnSpLocks/>
          </p:cNvCxnSpPr>
          <p:nvPr/>
        </p:nvCxnSpPr>
        <p:spPr>
          <a:xfrm>
            <a:off x="2823951" y="4030663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50205B5-A580-40BF-C224-555BA4ACD072}"/>
              </a:ext>
            </a:extLst>
          </p:cNvPr>
          <p:cNvCxnSpPr>
            <a:cxnSpLocks/>
          </p:cNvCxnSpPr>
          <p:nvPr/>
        </p:nvCxnSpPr>
        <p:spPr>
          <a:xfrm>
            <a:off x="2829595" y="4212503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37">
            <a:extLst>
              <a:ext uri="{FF2B5EF4-FFF2-40B4-BE49-F238E27FC236}">
                <a16:creationId xmlns:a16="http://schemas.microsoft.com/office/drawing/2014/main" id="{A2878FB6-06ED-D262-1E4A-9FE810201EA9}"/>
              </a:ext>
            </a:extLst>
          </p:cNvPr>
          <p:cNvSpPr txBox="1"/>
          <p:nvPr/>
        </p:nvSpPr>
        <p:spPr>
          <a:xfrm>
            <a:off x="2475132" y="5588025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39">
            <a:extLst>
              <a:ext uri="{FF2B5EF4-FFF2-40B4-BE49-F238E27FC236}">
                <a16:creationId xmlns:a16="http://schemas.microsoft.com/office/drawing/2014/main" id="{705074EF-B126-FFF9-5A2E-F82276B86215}"/>
              </a:ext>
            </a:extLst>
          </p:cNvPr>
          <p:cNvSpPr txBox="1"/>
          <p:nvPr/>
        </p:nvSpPr>
        <p:spPr>
          <a:xfrm>
            <a:off x="2464995" y="5702782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41">
            <a:extLst>
              <a:ext uri="{FF2B5EF4-FFF2-40B4-BE49-F238E27FC236}">
                <a16:creationId xmlns:a16="http://schemas.microsoft.com/office/drawing/2014/main" id="{2BB9EA13-E254-695B-E3D4-1C270B45B88D}"/>
              </a:ext>
            </a:extLst>
          </p:cNvPr>
          <p:cNvSpPr txBox="1"/>
          <p:nvPr/>
        </p:nvSpPr>
        <p:spPr>
          <a:xfrm>
            <a:off x="2483498" y="5854062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100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43">
            <a:extLst>
              <a:ext uri="{FF2B5EF4-FFF2-40B4-BE49-F238E27FC236}">
                <a16:creationId xmlns:a16="http://schemas.microsoft.com/office/drawing/2014/main" id="{7C0A9CE3-B0F0-E035-2913-EF835BDE4121}"/>
              </a:ext>
            </a:extLst>
          </p:cNvPr>
          <p:cNvSpPr txBox="1"/>
          <p:nvPr/>
        </p:nvSpPr>
        <p:spPr>
          <a:xfrm>
            <a:off x="2559543" y="6051007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75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45">
            <a:extLst>
              <a:ext uri="{FF2B5EF4-FFF2-40B4-BE49-F238E27FC236}">
                <a16:creationId xmlns:a16="http://schemas.microsoft.com/office/drawing/2014/main" id="{341B0EF5-8690-A89B-1644-BDC9192A2FFF}"/>
              </a:ext>
            </a:extLst>
          </p:cNvPr>
          <p:cNvSpPr txBox="1"/>
          <p:nvPr/>
        </p:nvSpPr>
        <p:spPr>
          <a:xfrm>
            <a:off x="2559543" y="6373176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45">
            <a:extLst>
              <a:ext uri="{FF2B5EF4-FFF2-40B4-BE49-F238E27FC236}">
                <a16:creationId xmlns:a16="http://schemas.microsoft.com/office/drawing/2014/main" id="{177FE2C8-07E4-923C-0B73-33B2DCA45336}"/>
              </a:ext>
            </a:extLst>
          </p:cNvPr>
          <p:cNvSpPr txBox="1"/>
          <p:nvPr/>
        </p:nvSpPr>
        <p:spPr>
          <a:xfrm>
            <a:off x="2578218" y="6692623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37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33BC94A-E9CF-63B1-47CF-D65AA1E6893E}"/>
              </a:ext>
            </a:extLst>
          </p:cNvPr>
          <p:cNvCxnSpPr>
            <a:cxnSpLocks/>
          </p:cNvCxnSpPr>
          <p:nvPr/>
        </p:nvCxnSpPr>
        <p:spPr>
          <a:xfrm>
            <a:off x="2795540" y="5699798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4021352-3ED8-F614-5E07-732F2971695F}"/>
              </a:ext>
            </a:extLst>
          </p:cNvPr>
          <p:cNvCxnSpPr>
            <a:cxnSpLocks/>
          </p:cNvCxnSpPr>
          <p:nvPr/>
        </p:nvCxnSpPr>
        <p:spPr>
          <a:xfrm>
            <a:off x="2793238" y="5818587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E213B15-E5F1-F3F9-3614-B5A32D8F4249}"/>
              </a:ext>
            </a:extLst>
          </p:cNvPr>
          <p:cNvCxnSpPr>
            <a:cxnSpLocks/>
          </p:cNvCxnSpPr>
          <p:nvPr/>
        </p:nvCxnSpPr>
        <p:spPr>
          <a:xfrm>
            <a:off x="2816039" y="5968330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049B140-83F0-E56D-63DF-5161EB8E1270}"/>
              </a:ext>
            </a:extLst>
          </p:cNvPr>
          <p:cNvCxnSpPr>
            <a:cxnSpLocks/>
          </p:cNvCxnSpPr>
          <p:nvPr/>
        </p:nvCxnSpPr>
        <p:spPr>
          <a:xfrm>
            <a:off x="2816039" y="6823362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5836634-F0DD-9891-ECD0-B860B8F64EEA}"/>
              </a:ext>
            </a:extLst>
          </p:cNvPr>
          <p:cNvCxnSpPr>
            <a:cxnSpLocks/>
          </p:cNvCxnSpPr>
          <p:nvPr/>
        </p:nvCxnSpPr>
        <p:spPr>
          <a:xfrm>
            <a:off x="2808495" y="6178922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294FD98-6AF8-9AD9-3084-2CAD5F07C9BF}"/>
              </a:ext>
            </a:extLst>
          </p:cNvPr>
          <p:cNvCxnSpPr>
            <a:cxnSpLocks/>
          </p:cNvCxnSpPr>
          <p:nvPr/>
        </p:nvCxnSpPr>
        <p:spPr>
          <a:xfrm>
            <a:off x="2799549" y="6495300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20E4850D-EF35-9ED8-5644-3E6930ECB1EA}"/>
              </a:ext>
            </a:extLst>
          </p:cNvPr>
          <p:cNvSpPr txBox="1"/>
          <p:nvPr/>
        </p:nvSpPr>
        <p:spPr>
          <a:xfrm>
            <a:off x="5172231" y="5695705"/>
            <a:ext cx="12779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&lt;HA </a:t>
            </a:r>
            <a:r>
              <a:rPr lang="en-US" sz="1100" err="1"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(NOD2)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57F2333-27C1-55A8-18A3-07E281BA3E4B}"/>
              </a:ext>
            </a:extLst>
          </p:cNvPr>
          <p:cNvSpPr txBox="1"/>
          <p:nvPr/>
        </p:nvSpPr>
        <p:spPr>
          <a:xfrm>
            <a:off x="5215583" y="6348242"/>
            <a:ext cx="1417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&lt;GST </a:t>
            </a:r>
            <a:r>
              <a:rPr lang="en-US" sz="1100" err="1">
                <a:latin typeface="Arial" panose="020B0604020202020204" pitchFamily="34" charset="0"/>
                <a:cs typeface="Arial" panose="020B0604020202020204" pitchFamily="34" charset="0"/>
              </a:rPr>
              <a:t>pAb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(GIV-CT)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20B6349-C394-AAF0-EC11-815246F9ECF1}"/>
              </a:ext>
            </a:extLst>
          </p:cNvPr>
          <p:cNvSpPr txBox="1"/>
          <p:nvPr/>
        </p:nvSpPr>
        <p:spPr>
          <a:xfrm>
            <a:off x="5267458" y="7289938"/>
            <a:ext cx="12779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&lt;HA </a:t>
            </a:r>
            <a:r>
              <a:rPr lang="en-US" sz="1100" err="1"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(NOD2)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EC47B9F-63F2-6677-31D8-6DE24711C7F6}"/>
              </a:ext>
            </a:extLst>
          </p:cNvPr>
          <p:cNvSpPr txBox="1"/>
          <p:nvPr/>
        </p:nvSpPr>
        <p:spPr>
          <a:xfrm>
            <a:off x="5197727" y="7871601"/>
            <a:ext cx="1417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&lt;GST </a:t>
            </a:r>
            <a:r>
              <a:rPr lang="en-US" sz="1100" err="1">
                <a:latin typeface="Arial" panose="020B0604020202020204" pitchFamily="34" charset="0"/>
                <a:cs typeface="Arial" panose="020B0604020202020204" pitchFamily="34" charset="0"/>
              </a:rPr>
              <a:t>pAb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(GIV-CT)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D159E4B-3ACE-7AD6-0552-4629C9243F23}"/>
              </a:ext>
            </a:extLst>
          </p:cNvPr>
          <p:cNvCxnSpPr>
            <a:cxnSpLocks/>
          </p:cNvCxnSpPr>
          <p:nvPr/>
        </p:nvCxnSpPr>
        <p:spPr>
          <a:xfrm flipV="1">
            <a:off x="2410106" y="7155988"/>
            <a:ext cx="0" cy="109630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41E08A1B-7C57-A8CE-E196-901581D6A70D}"/>
              </a:ext>
            </a:extLst>
          </p:cNvPr>
          <p:cNvSpPr txBox="1"/>
          <p:nvPr/>
        </p:nvSpPr>
        <p:spPr>
          <a:xfrm rot="16200000">
            <a:off x="2001232" y="7564604"/>
            <a:ext cx="5517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CC270B94-DF63-BFDF-B4C4-88A15E13450A}"/>
              </a:ext>
            </a:extLst>
          </p:cNvPr>
          <p:cNvCxnSpPr>
            <a:cxnSpLocks/>
          </p:cNvCxnSpPr>
          <p:nvPr/>
        </p:nvCxnSpPr>
        <p:spPr>
          <a:xfrm flipV="1">
            <a:off x="2404067" y="5621217"/>
            <a:ext cx="0" cy="109630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688E794C-91A9-61EE-95FF-0CA8271793A4}"/>
              </a:ext>
            </a:extLst>
          </p:cNvPr>
          <p:cNvSpPr txBox="1"/>
          <p:nvPr/>
        </p:nvSpPr>
        <p:spPr>
          <a:xfrm rot="16200000">
            <a:off x="1755509" y="5982767"/>
            <a:ext cx="10839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GST Pulldown </a:t>
            </a:r>
          </a:p>
        </p:txBody>
      </p:sp>
      <p:sp>
        <p:nvSpPr>
          <p:cNvPr id="108" name="TextBox 37">
            <a:extLst>
              <a:ext uri="{FF2B5EF4-FFF2-40B4-BE49-F238E27FC236}">
                <a16:creationId xmlns:a16="http://schemas.microsoft.com/office/drawing/2014/main" id="{F18C4EB5-F498-E577-0E0D-086C993B054D}"/>
              </a:ext>
            </a:extLst>
          </p:cNvPr>
          <p:cNvSpPr txBox="1"/>
          <p:nvPr/>
        </p:nvSpPr>
        <p:spPr>
          <a:xfrm>
            <a:off x="2472793" y="7286181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41">
            <a:extLst>
              <a:ext uri="{FF2B5EF4-FFF2-40B4-BE49-F238E27FC236}">
                <a16:creationId xmlns:a16="http://schemas.microsoft.com/office/drawing/2014/main" id="{AEB65F82-22BE-8379-C2F4-25DB47D47D02}"/>
              </a:ext>
            </a:extLst>
          </p:cNvPr>
          <p:cNvSpPr txBox="1"/>
          <p:nvPr/>
        </p:nvSpPr>
        <p:spPr>
          <a:xfrm>
            <a:off x="2480469" y="7451551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100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43">
            <a:extLst>
              <a:ext uri="{FF2B5EF4-FFF2-40B4-BE49-F238E27FC236}">
                <a16:creationId xmlns:a16="http://schemas.microsoft.com/office/drawing/2014/main" id="{912A2349-1B3B-94C0-CF3D-7F4EEA2605AA}"/>
              </a:ext>
            </a:extLst>
          </p:cNvPr>
          <p:cNvSpPr txBox="1"/>
          <p:nvPr/>
        </p:nvSpPr>
        <p:spPr>
          <a:xfrm>
            <a:off x="2557186" y="7653190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75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extBox 45">
            <a:extLst>
              <a:ext uri="{FF2B5EF4-FFF2-40B4-BE49-F238E27FC236}">
                <a16:creationId xmlns:a16="http://schemas.microsoft.com/office/drawing/2014/main" id="{E14DDC78-1806-83E2-73E2-88923407D9EB}"/>
              </a:ext>
            </a:extLst>
          </p:cNvPr>
          <p:cNvSpPr txBox="1"/>
          <p:nvPr/>
        </p:nvSpPr>
        <p:spPr>
          <a:xfrm>
            <a:off x="2544697" y="7966757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CC1973DE-3CB6-D5AD-F3F6-FC4118E94E1C}"/>
              </a:ext>
            </a:extLst>
          </p:cNvPr>
          <p:cNvCxnSpPr>
            <a:cxnSpLocks/>
          </p:cNvCxnSpPr>
          <p:nvPr/>
        </p:nvCxnSpPr>
        <p:spPr>
          <a:xfrm>
            <a:off x="2776865" y="7235364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1B3379C8-5F76-8E02-FF02-80BB80021942}"/>
              </a:ext>
            </a:extLst>
          </p:cNvPr>
          <p:cNvCxnSpPr>
            <a:cxnSpLocks/>
          </p:cNvCxnSpPr>
          <p:nvPr/>
        </p:nvCxnSpPr>
        <p:spPr>
          <a:xfrm>
            <a:off x="2774563" y="7406703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5ED9EB08-25CD-441E-C9BB-BA672902F32C}"/>
              </a:ext>
            </a:extLst>
          </p:cNvPr>
          <p:cNvCxnSpPr>
            <a:cxnSpLocks/>
          </p:cNvCxnSpPr>
          <p:nvPr/>
        </p:nvCxnSpPr>
        <p:spPr>
          <a:xfrm>
            <a:off x="2797364" y="7556446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6492BD75-97BC-9257-E377-AA7399BE15A3}"/>
              </a:ext>
            </a:extLst>
          </p:cNvPr>
          <p:cNvCxnSpPr>
            <a:cxnSpLocks/>
          </p:cNvCxnSpPr>
          <p:nvPr/>
        </p:nvCxnSpPr>
        <p:spPr>
          <a:xfrm>
            <a:off x="2789820" y="7767038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AFCD098B-2390-FD8D-85A6-45B546A1F0C9}"/>
              </a:ext>
            </a:extLst>
          </p:cNvPr>
          <p:cNvCxnSpPr>
            <a:cxnSpLocks/>
          </p:cNvCxnSpPr>
          <p:nvPr/>
        </p:nvCxnSpPr>
        <p:spPr>
          <a:xfrm>
            <a:off x="2780874" y="8083416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TextBox 37">
            <a:extLst>
              <a:ext uri="{FF2B5EF4-FFF2-40B4-BE49-F238E27FC236}">
                <a16:creationId xmlns:a16="http://schemas.microsoft.com/office/drawing/2014/main" id="{435A08BF-0117-5886-02E4-4F938E7C4C69}"/>
              </a:ext>
            </a:extLst>
          </p:cNvPr>
          <p:cNvSpPr txBox="1"/>
          <p:nvPr/>
        </p:nvSpPr>
        <p:spPr>
          <a:xfrm>
            <a:off x="2462626" y="7111735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C27B97D4-E6C0-3655-C175-9E662B952DB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6952" b="22537"/>
          <a:stretch/>
        </p:blipFill>
        <p:spPr>
          <a:xfrm flipH="1">
            <a:off x="2825590" y="2718983"/>
            <a:ext cx="2374847" cy="567337"/>
          </a:xfrm>
          <a:prstGeom prst="rect">
            <a:avLst/>
          </a:prstGeom>
        </p:spPr>
      </p:pic>
      <p:sp>
        <p:nvSpPr>
          <p:cNvPr id="126" name="TextBox 39">
            <a:extLst>
              <a:ext uri="{FF2B5EF4-FFF2-40B4-BE49-F238E27FC236}">
                <a16:creationId xmlns:a16="http://schemas.microsoft.com/office/drawing/2014/main" id="{4E97284B-F025-5EE0-9896-56276E9300AF}"/>
              </a:ext>
            </a:extLst>
          </p:cNvPr>
          <p:cNvSpPr txBox="1"/>
          <p:nvPr/>
        </p:nvSpPr>
        <p:spPr>
          <a:xfrm>
            <a:off x="2557506" y="2852147"/>
            <a:ext cx="325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75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41">
            <a:extLst>
              <a:ext uri="{FF2B5EF4-FFF2-40B4-BE49-F238E27FC236}">
                <a16:creationId xmlns:a16="http://schemas.microsoft.com/office/drawing/2014/main" id="{3F8ACC73-2C81-38A5-C26B-F59F919FE5F9}"/>
              </a:ext>
            </a:extLst>
          </p:cNvPr>
          <p:cNvSpPr txBox="1"/>
          <p:nvPr/>
        </p:nvSpPr>
        <p:spPr>
          <a:xfrm>
            <a:off x="2557509" y="3034607"/>
            <a:ext cx="325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C03652D7-007F-5944-FCFE-A3B281EC17F2}"/>
              </a:ext>
            </a:extLst>
          </p:cNvPr>
          <p:cNvCxnSpPr>
            <a:cxnSpLocks/>
          </p:cNvCxnSpPr>
          <p:nvPr/>
        </p:nvCxnSpPr>
        <p:spPr>
          <a:xfrm>
            <a:off x="2815218" y="2967952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7B3AAD27-D88C-8758-6787-52275BA87EB1}"/>
              </a:ext>
            </a:extLst>
          </p:cNvPr>
          <p:cNvCxnSpPr>
            <a:cxnSpLocks/>
          </p:cNvCxnSpPr>
          <p:nvPr/>
        </p:nvCxnSpPr>
        <p:spPr>
          <a:xfrm>
            <a:off x="2820862" y="3149792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5BD0B076-E93E-E34B-AB6F-B6E13CBB0793}"/>
              </a:ext>
            </a:extLst>
          </p:cNvPr>
          <p:cNvSpPr/>
          <p:nvPr/>
        </p:nvSpPr>
        <p:spPr>
          <a:xfrm>
            <a:off x="2887449" y="712893"/>
            <a:ext cx="571188" cy="378698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BFEDD9D-C243-5772-3603-2FE73A4B6286}"/>
              </a:ext>
            </a:extLst>
          </p:cNvPr>
          <p:cNvSpPr/>
          <p:nvPr/>
        </p:nvSpPr>
        <p:spPr>
          <a:xfrm>
            <a:off x="4132415" y="722037"/>
            <a:ext cx="1164594" cy="381885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CE5DF77A-252E-90B2-E8B3-14D4C98F245C}"/>
              </a:ext>
            </a:extLst>
          </p:cNvPr>
          <p:cNvSpPr/>
          <p:nvPr/>
        </p:nvSpPr>
        <p:spPr>
          <a:xfrm flipH="1">
            <a:off x="2966007" y="2910629"/>
            <a:ext cx="492629" cy="2240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74475F57-47B8-679B-B7A5-604DF7136B7B}"/>
              </a:ext>
            </a:extLst>
          </p:cNvPr>
          <p:cNvSpPr/>
          <p:nvPr/>
        </p:nvSpPr>
        <p:spPr>
          <a:xfrm flipH="1">
            <a:off x="4170485" y="2870377"/>
            <a:ext cx="1035781" cy="22249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73135814-2854-8D05-1533-AD109E08FD0C}"/>
              </a:ext>
            </a:extLst>
          </p:cNvPr>
          <p:cNvSpPr txBox="1"/>
          <p:nvPr/>
        </p:nvSpPr>
        <p:spPr>
          <a:xfrm>
            <a:off x="4519786" y="3086954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IgG</a:t>
            </a:r>
          </a:p>
        </p:txBody>
      </p:sp>
    </p:spTree>
    <p:extLst>
      <p:ext uri="{BB962C8B-B14F-4D97-AF65-F5344CB8AC3E}">
        <p14:creationId xmlns:p14="http://schemas.microsoft.com/office/powerpoint/2010/main" val="3469905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C203E65-7A3C-3367-EAD5-30D307A52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43"/>
          <a:stretch>
            <a:fillRect/>
          </a:stretch>
        </p:blipFill>
        <p:spPr bwMode="auto">
          <a:xfrm>
            <a:off x="3598570" y="2710911"/>
            <a:ext cx="1734945" cy="107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E987A3-6E57-1278-0D32-9EE31155E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9000" contrast="45000"/>
                    </a14:imgEffect>
                  </a14:imgLayer>
                </a14:imgProps>
              </a:ext>
            </a:extLst>
          </a:blip>
          <a:srcRect t="8289" r="31776" b="52944"/>
          <a:stretch/>
        </p:blipFill>
        <p:spPr>
          <a:xfrm>
            <a:off x="3624487" y="1064165"/>
            <a:ext cx="1719378" cy="13069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D380CA-EC00-B62F-9B7A-62A40D4B31B3}"/>
              </a:ext>
            </a:extLst>
          </p:cNvPr>
          <p:cNvSpPr txBox="1"/>
          <p:nvPr/>
        </p:nvSpPr>
        <p:spPr>
          <a:xfrm>
            <a:off x="87439" y="140792"/>
            <a:ext cx="1999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Full unedited blot for Figure 7B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A1950A-E5F1-70AC-5ED1-4F1E689D9D53}"/>
              </a:ext>
            </a:extLst>
          </p:cNvPr>
          <p:cNvSpPr/>
          <p:nvPr/>
        </p:nvSpPr>
        <p:spPr>
          <a:xfrm>
            <a:off x="4101994" y="1433271"/>
            <a:ext cx="1212980" cy="41641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39">
            <a:extLst>
              <a:ext uri="{FF2B5EF4-FFF2-40B4-BE49-F238E27FC236}">
                <a16:creationId xmlns:a16="http://schemas.microsoft.com/office/drawing/2014/main" id="{40A40183-77A1-23B4-601D-55532EB80208}"/>
              </a:ext>
            </a:extLst>
          </p:cNvPr>
          <p:cNvSpPr txBox="1"/>
          <p:nvPr/>
        </p:nvSpPr>
        <p:spPr>
          <a:xfrm>
            <a:off x="3119140" y="3184733"/>
            <a:ext cx="465968" cy="2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7F0E33-F601-81FE-9877-E718450EF780}"/>
              </a:ext>
            </a:extLst>
          </p:cNvPr>
          <p:cNvCxnSpPr>
            <a:cxnSpLocks/>
          </p:cNvCxnSpPr>
          <p:nvPr/>
        </p:nvCxnSpPr>
        <p:spPr>
          <a:xfrm>
            <a:off x="3527748" y="3287178"/>
            <a:ext cx="50610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43">
            <a:extLst>
              <a:ext uri="{FF2B5EF4-FFF2-40B4-BE49-F238E27FC236}">
                <a16:creationId xmlns:a16="http://schemas.microsoft.com/office/drawing/2014/main" id="{B7F2C246-4E70-9157-E45C-23DAA763F4C7}"/>
              </a:ext>
            </a:extLst>
          </p:cNvPr>
          <p:cNvSpPr txBox="1"/>
          <p:nvPr/>
        </p:nvSpPr>
        <p:spPr>
          <a:xfrm>
            <a:off x="3121505" y="3451952"/>
            <a:ext cx="463603" cy="2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100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017B6E5-A520-2953-3CAC-62C01E80AC56}"/>
              </a:ext>
            </a:extLst>
          </p:cNvPr>
          <p:cNvCxnSpPr>
            <a:cxnSpLocks/>
          </p:cNvCxnSpPr>
          <p:nvPr/>
        </p:nvCxnSpPr>
        <p:spPr>
          <a:xfrm>
            <a:off x="3527748" y="3564267"/>
            <a:ext cx="50610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37">
            <a:extLst>
              <a:ext uri="{FF2B5EF4-FFF2-40B4-BE49-F238E27FC236}">
                <a16:creationId xmlns:a16="http://schemas.microsoft.com/office/drawing/2014/main" id="{6B3B698C-553C-EB11-2583-2B7BD28CFADA}"/>
              </a:ext>
            </a:extLst>
          </p:cNvPr>
          <p:cNvSpPr txBox="1"/>
          <p:nvPr/>
        </p:nvSpPr>
        <p:spPr>
          <a:xfrm>
            <a:off x="3148020" y="1125644"/>
            <a:ext cx="497113" cy="2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39">
            <a:extLst>
              <a:ext uri="{FF2B5EF4-FFF2-40B4-BE49-F238E27FC236}">
                <a16:creationId xmlns:a16="http://schemas.microsoft.com/office/drawing/2014/main" id="{19AAD958-2C20-00D2-F8B4-1B7DC4CCC709}"/>
              </a:ext>
            </a:extLst>
          </p:cNvPr>
          <p:cNvSpPr txBox="1"/>
          <p:nvPr/>
        </p:nvSpPr>
        <p:spPr>
          <a:xfrm>
            <a:off x="3110433" y="1418008"/>
            <a:ext cx="534700" cy="2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43">
            <a:extLst>
              <a:ext uri="{FF2B5EF4-FFF2-40B4-BE49-F238E27FC236}">
                <a16:creationId xmlns:a16="http://schemas.microsoft.com/office/drawing/2014/main" id="{610C00DE-97F1-BF99-BC87-4572F1D9E583}"/>
              </a:ext>
            </a:extLst>
          </p:cNvPr>
          <p:cNvSpPr txBox="1"/>
          <p:nvPr/>
        </p:nvSpPr>
        <p:spPr>
          <a:xfrm>
            <a:off x="3218413" y="2088596"/>
            <a:ext cx="426720" cy="2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75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A31DC0F-8609-717B-D875-5729A9482078}"/>
              </a:ext>
            </a:extLst>
          </p:cNvPr>
          <p:cNvCxnSpPr>
            <a:cxnSpLocks/>
          </p:cNvCxnSpPr>
          <p:nvPr/>
        </p:nvCxnSpPr>
        <p:spPr>
          <a:xfrm>
            <a:off x="3583519" y="1241799"/>
            <a:ext cx="5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B908ACA-F96C-F216-C90D-CC767626E98F}"/>
              </a:ext>
            </a:extLst>
          </p:cNvPr>
          <p:cNvCxnSpPr>
            <a:cxnSpLocks/>
          </p:cNvCxnSpPr>
          <p:nvPr/>
        </p:nvCxnSpPr>
        <p:spPr>
          <a:xfrm>
            <a:off x="3583519" y="1520453"/>
            <a:ext cx="5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EB1E3C6-EE15-1321-821E-367B67F011E4}"/>
              </a:ext>
            </a:extLst>
          </p:cNvPr>
          <p:cNvCxnSpPr>
            <a:cxnSpLocks/>
          </p:cNvCxnSpPr>
          <p:nvPr/>
        </p:nvCxnSpPr>
        <p:spPr>
          <a:xfrm>
            <a:off x="3583519" y="2219937"/>
            <a:ext cx="5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43">
            <a:extLst>
              <a:ext uri="{FF2B5EF4-FFF2-40B4-BE49-F238E27FC236}">
                <a16:creationId xmlns:a16="http://schemas.microsoft.com/office/drawing/2014/main" id="{F36B5B87-6F5F-2B94-7B84-CA9917216CE7}"/>
              </a:ext>
            </a:extLst>
          </p:cNvPr>
          <p:cNvSpPr txBox="1"/>
          <p:nvPr/>
        </p:nvSpPr>
        <p:spPr>
          <a:xfrm>
            <a:off x="3136055" y="1737375"/>
            <a:ext cx="509078" cy="2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100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960EEF7-BB49-6363-3EFF-58BEA7D9F808}"/>
              </a:ext>
            </a:extLst>
          </p:cNvPr>
          <p:cNvCxnSpPr>
            <a:cxnSpLocks/>
          </p:cNvCxnSpPr>
          <p:nvPr/>
        </p:nvCxnSpPr>
        <p:spPr>
          <a:xfrm>
            <a:off x="3583519" y="1849690"/>
            <a:ext cx="5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8E3972E-B9A4-4FAC-F0D4-6CE551D5B23D}"/>
              </a:ext>
            </a:extLst>
          </p:cNvPr>
          <p:cNvCxnSpPr>
            <a:cxnSpLocks/>
          </p:cNvCxnSpPr>
          <p:nvPr/>
        </p:nvCxnSpPr>
        <p:spPr>
          <a:xfrm flipV="1">
            <a:off x="2986525" y="1079232"/>
            <a:ext cx="0" cy="145421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9A9F6D4-A876-820C-C527-9A5C2F9BBB90}"/>
              </a:ext>
            </a:extLst>
          </p:cNvPr>
          <p:cNvSpPr txBox="1"/>
          <p:nvPr/>
        </p:nvSpPr>
        <p:spPr>
          <a:xfrm rot="16200000">
            <a:off x="2134659" y="1655512"/>
            <a:ext cx="1414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err="1">
                <a:latin typeface="Arial" panose="020B0604020202020204" pitchFamily="34" charset="0"/>
                <a:cs typeface="Arial" panose="020B0604020202020204" pitchFamily="34" charset="0"/>
              </a:rPr>
              <a:t>Immunoprecipitates</a:t>
            </a:r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387EEB1-C4AD-3FCE-2700-359A2EEE5510}"/>
              </a:ext>
            </a:extLst>
          </p:cNvPr>
          <p:cNvSpPr txBox="1"/>
          <p:nvPr/>
        </p:nvSpPr>
        <p:spPr>
          <a:xfrm rot="16200000">
            <a:off x="2138442" y="3117189"/>
            <a:ext cx="14141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err="1">
                <a:latin typeface="Arial" panose="020B0604020202020204" pitchFamily="34" charset="0"/>
                <a:cs typeface="Arial" panose="020B0604020202020204" pitchFamily="34" charset="0"/>
              </a:rPr>
              <a:t>Immunoprecipitates</a:t>
            </a:r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0549E82-8C0A-8F69-A04A-910E80BF3CC2}"/>
              </a:ext>
            </a:extLst>
          </p:cNvPr>
          <p:cNvSpPr/>
          <p:nvPr/>
        </p:nvSpPr>
        <p:spPr>
          <a:xfrm>
            <a:off x="3922494" y="3310887"/>
            <a:ext cx="1375566" cy="4741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442FC1F-4D3E-5F3F-A608-C862A2F20B6A}"/>
              </a:ext>
            </a:extLst>
          </p:cNvPr>
          <p:cNvCxnSpPr>
            <a:cxnSpLocks/>
          </p:cNvCxnSpPr>
          <p:nvPr/>
        </p:nvCxnSpPr>
        <p:spPr>
          <a:xfrm>
            <a:off x="4109905" y="761464"/>
            <a:ext cx="66698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C91F46C-BA68-2C1D-0E3F-0E6F035BCA06}"/>
              </a:ext>
            </a:extLst>
          </p:cNvPr>
          <p:cNvSpPr txBox="1"/>
          <p:nvPr/>
        </p:nvSpPr>
        <p:spPr>
          <a:xfrm>
            <a:off x="4154698" y="359062"/>
            <a:ext cx="5774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</a:p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NOD2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E2543DB-7719-ACBA-CC82-22B25211E465}"/>
              </a:ext>
            </a:extLst>
          </p:cNvPr>
          <p:cNvCxnSpPr>
            <a:cxnSpLocks/>
          </p:cNvCxnSpPr>
          <p:nvPr/>
        </p:nvCxnSpPr>
        <p:spPr>
          <a:xfrm>
            <a:off x="4859583" y="744223"/>
            <a:ext cx="66698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56E9ED0-B79F-7751-E18A-6F687E84217A}"/>
              </a:ext>
            </a:extLst>
          </p:cNvPr>
          <p:cNvSpPr txBox="1"/>
          <p:nvPr/>
        </p:nvSpPr>
        <p:spPr>
          <a:xfrm>
            <a:off x="4889149" y="341821"/>
            <a:ext cx="6078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IgG</a:t>
            </a:r>
          </a:p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BB53B80-C436-4963-7B28-D0A8D766A8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5017"/>
          <a:stretch>
            <a:fillRect/>
          </a:stretch>
        </p:blipFill>
        <p:spPr>
          <a:xfrm>
            <a:off x="3636438" y="7147854"/>
            <a:ext cx="1436807" cy="226658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2F8CFFA-7E23-4A61-F66C-B3965A3CFAF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3314"/>
          <a:stretch>
            <a:fillRect/>
          </a:stretch>
        </p:blipFill>
        <p:spPr>
          <a:xfrm>
            <a:off x="3636438" y="4797350"/>
            <a:ext cx="1428245" cy="2234402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95F43250-6EBF-BF3D-9AAB-6EB2A214A1AC}"/>
              </a:ext>
            </a:extLst>
          </p:cNvPr>
          <p:cNvSpPr/>
          <p:nvPr/>
        </p:nvSpPr>
        <p:spPr>
          <a:xfrm>
            <a:off x="4503733" y="8032826"/>
            <a:ext cx="565657" cy="3291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1B2DDE-EBD7-9C56-46C0-695316753B35}"/>
              </a:ext>
            </a:extLst>
          </p:cNvPr>
          <p:cNvSpPr/>
          <p:nvPr/>
        </p:nvSpPr>
        <p:spPr>
          <a:xfrm>
            <a:off x="4477363" y="5293560"/>
            <a:ext cx="570404" cy="3482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1B1AF7-9A6A-ABD0-D294-9552832DC256}"/>
              </a:ext>
            </a:extLst>
          </p:cNvPr>
          <p:cNvSpPr txBox="1"/>
          <p:nvPr/>
        </p:nvSpPr>
        <p:spPr>
          <a:xfrm>
            <a:off x="5073245" y="8062950"/>
            <a:ext cx="10574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NOD2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EC81D32-1087-CDBF-4990-BDB74DA4DAF5}"/>
              </a:ext>
            </a:extLst>
          </p:cNvPr>
          <p:cNvSpPr txBox="1"/>
          <p:nvPr/>
        </p:nvSpPr>
        <p:spPr>
          <a:xfrm>
            <a:off x="5064683" y="5336889"/>
            <a:ext cx="5996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GIV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E0EB3DB-F6E5-7D62-346B-7A084F027ADC}"/>
              </a:ext>
            </a:extLst>
          </p:cNvPr>
          <p:cNvSpPr txBox="1"/>
          <p:nvPr/>
        </p:nvSpPr>
        <p:spPr>
          <a:xfrm>
            <a:off x="4154698" y="802555"/>
            <a:ext cx="4042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65CB84A-83FA-0284-294A-75ADB85180DB}"/>
              </a:ext>
            </a:extLst>
          </p:cNvPr>
          <p:cNvSpPr txBox="1"/>
          <p:nvPr/>
        </p:nvSpPr>
        <p:spPr>
          <a:xfrm>
            <a:off x="4544990" y="802555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599A95B-4CD9-FCAF-9363-E8EE27B4EB77}"/>
              </a:ext>
            </a:extLst>
          </p:cNvPr>
          <p:cNvSpPr txBox="1"/>
          <p:nvPr/>
        </p:nvSpPr>
        <p:spPr>
          <a:xfrm>
            <a:off x="4957586" y="802555"/>
            <a:ext cx="4042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1E1576C-E1CE-A373-10E0-ED28597C7818}"/>
              </a:ext>
            </a:extLst>
          </p:cNvPr>
          <p:cNvCxnSpPr>
            <a:cxnSpLocks/>
          </p:cNvCxnSpPr>
          <p:nvPr/>
        </p:nvCxnSpPr>
        <p:spPr>
          <a:xfrm flipV="1">
            <a:off x="2986525" y="2795923"/>
            <a:ext cx="0" cy="94809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ACC823A4-16CD-E6A0-A355-FBCBE8A9555A}"/>
              </a:ext>
            </a:extLst>
          </p:cNvPr>
          <p:cNvSpPr txBox="1"/>
          <p:nvPr/>
        </p:nvSpPr>
        <p:spPr>
          <a:xfrm>
            <a:off x="5326794" y="3438939"/>
            <a:ext cx="577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NOD2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808398E-43F9-1D02-CD43-A3043E3E9892}"/>
              </a:ext>
            </a:extLst>
          </p:cNvPr>
          <p:cNvSpPr txBox="1"/>
          <p:nvPr/>
        </p:nvSpPr>
        <p:spPr>
          <a:xfrm>
            <a:off x="5430824" y="1508551"/>
            <a:ext cx="4267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GIV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C706727-D525-87BD-263A-C2739F34A3BE}"/>
              </a:ext>
            </a:extLst>
          </p:cNvPr>
          <p:cNvSpPr txBox="1"/>
          <p:nvPr/>
        </p:nvSpPr>
        <p:spPr>
          <a:xfrm rot="16200000">
            <a:off x="2106874" y="6618091"/>
            <a:ext cx="14141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Lysates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C3A086D-C230-D47E-69B6-AC1F33369D4B}"/>
              </a:ext>
            </a:extLst>
          </p:cNvPr>
          <p:cNvCxnSpPr>
            <a:cxnSpLocks/>
          </p:cNvCxnSpPr>
          <p:nvPr/>
        </p:nvCxnSpPr>
        <p:spPr>
          <a:xfrm flipV="1">
            <a:off x="3054512" y="4775895"/>
            <a:ext cx="0" cy="462389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B930B948-A05C-CA9E-8C74-672EFDC97CB8}"/>
              </a:ext>
            </a:extLst>
          </p:cNvPr>
          <p:cNvSpPr txBox="1"/>
          <p:nvPr/>
        </p:nvSpPr>
        <p:spPr>
          <a:xfrm>
            <a:off x="4466043" y="4560294"/>
            <a:ext cx="4042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CF490FF-0DDC-92F1-EDAA-AF3A879DB161}"/>
              </a:ext>
            </a:extLst>
          </p:cNvPr>
          <p:cNvSpPr txBox="1"/>
          <p:nvPr/>
        </p:nvSpPr>
        <p:spPr>
          <a:xfrm>
            <a:off x="4729994" y="4560294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</a:p>
        </p:txBody>
      </p:sp>
    </p:spTree>
    <p:extLst>
      <p:ext uri="{BB962C8B-B14F-4D97-AF65-F5344CB8AC3E}">
        <p14:creationId xmlns:p14="http://schemas.microsoft.com/office/powerpoint/2010/main" val="2065813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E7B31-F01A-A2C7-FF8B-BF119C69E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Content Placeholder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C43E7FE-3A94-9B38-583E-E310DC517EEB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" t="19930" r="64177" b="33694"/>
          <a:stretch>
            <a:fillRect/>
          </a:stretch>
        </p:blipFill>
        <p:spPr bwMode="auto">
          <a:xfrm>
            <a:off x="3714035" y="537945"/>
            <a:ext cx="2405781" cy="185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FF7E84-50FF-AD5C-1CA8-5BADACDEE3AC}"/>
              </a:ext>
            </a:extLst>
          </p:cNvPr>
          <p:cNvSpPr/>
          <p:nvPr/>
        </p:nvSpPr>
        <p:spPr>
          <a:xfrm>
            <a:off x="4002484" y="738622"/>
            <a:ext cx="1580186" cy="23276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A57DD495-0815-4384-591B-284F8E5F6D33}"/>
              </a:ext>
            </a:extLst>
          </p:cNvPr>
          <p:cNvSpPr/>
          <p:nvPr/>
        </p:nvSpPr>
        <p:spPr>
          <a:xfrm rot="16200000">
            <a:off x="5680956" y="812669"/>
            <a:ext cx="64167" cy="70921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3B1C38-29AF-FBF8-4A10-51FAE93E3A95}"/>
              </a:ext>
            </a:extLst>
          </p:cNvPr>
          <p:cNvSpPr txBox="1"/>
          <p:nvPr/>
        </p:nvSpPr>
        <p:spPr>
          <a:xfrm>
            <a:off x="5748500" y="738130"/>
            <a:ext cx="8877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FLAG(GIV)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F24AE4-8EF0-B355-D565-D5B145DB660E}"/>
              </a:ext>
            </a:extLst>
          </p:cNvPr>
          <p:cNvSpPr txBox="1"/>
          <p:nvPr/>
        </p:nvSpPr>
        <p:spPr>
          <a:xfrm>
            <a:off x="167818" y="170045"/>
            <a:ext cx="2103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Full unedited blot for </a:t>
            </a:r>
          </a:p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Figure 7G</a:t>
            </a:r>
            <a:endParaRPr lang="en-US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37">
            <a:extLst>
              <a:ext uri="{FF2B5EF4-FFF2-40B4-BE49-F238E27FC236}">
                <a16:creationId xmlns:a16="http://schemas.microsoft.com/office/drawing/2014/main" id="{65026921-C3C9-75DF-41FD-5F208211619B}"/>
              </a:ext>
            </a:extLst>
          </p:cNvPr>
          <p:cNvSpPr txBox="1"/>
          <p:nvPr/>
        </p:nvSpPr>
        <p:spPr>
          <a:xfrm>
            <a:off x="3129393" y="851207"/>
            <a:ext cx="420308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39">
            <a:extLst>
              <a:ext uri="{FF2B5EF4-FFF2-40B4-BE49-F238E27FC236}">
                <a16:creationId xmlns:a16="http://schemas.microsoft.com/office/drawing/2014/main" id="{AD8889C0-9902-3DE5-1431-EB653699A58A}"/>
              </a:ext>
            </a:extLst>
          </p:cNvPr>
          <p:cNvSpPr txBox="1"/>
          <p:nvPr/>
        </p:nvSpPr>
        <p:spPr>
          <a:xfrm>
            <a:off x="3129393" y="1032715"/>
            <a:ext cx="420308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41">
            <a:extLst>
              <a:ext uri="{FF2B5EF4-FFF2-40B4-BE49-F238E27FC236}">
                <a16:creationId xmlns:a16="http://schemas.microsoft.com/office/drawing/2014/main" id="{547869A2-FB38-A36B-FEA1-5637CF0B35BE}"/>
              </a:ext>
            </a:extLst>
          </p:cNvPr>
          <p:cNvSpPr txBox="1"/>
          <p:nvPr/>
        </p:nvSpPr>
        <p:spPr>
          <a:xfrm>
            <a:off x="3129393" y="1231490"/>
            <a:ext cx="420308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100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43">
            <a:extLst>
              <a:ext uri="{FF2B5EF4-FFF2-40B4-BE49-F238E27FC236}">
                <a16:creationId xmlns:a16="http://schemas.microsoft.com/office/drawing/2014/main" id="{45111788-1D8B-A88A-5A94-640753315014}"/>
              </a:ext>
            </a:extLst>
          </p:cNvPr>
          <p:cNvSpPr txBox="1"/>
          <p:nvPr/>
        </p:nvSpPr>
        <p:spPr>
          <a:xfrm>
            <a:off x="3207941" y="1396246"/>
            <a:ext cx="341760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75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45">
            <a:extLst>
              <a:ext uri="{FF2B5EF4-FFF2-40B4-BE49-F238E27FC236}">
                <a16:creationId xmlns:a16="http://schemas.microsoft.com/office/drawing/2014/main" id="{3D88EFBA-2007-7FE1-D9B8-44CB7F5AF08F}"/>
              </a:ext>
            </a:extLst>
          </p:cNvPr>
          <p:cNvSpPr txBox="1"/>
          <p:nvPr/>
        </p:nvSpPr>
        <p:spPr>
          <a:xfrm>
            <a:off x="3218012" y="1672635"/>
            <a:ext cx="341760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45">
            <a:extLst>
              <a:ext uri="{FF2B5EF4-FFF2-40B4-BE49-F238E27FC236}">
                <a16:creationId xmlns:a16="http://schemas.microsoft.com/office/drawing/2014/main" id="{13959F0B-12DB-EDA6-9940-1FC7F2F7EEE5}"/>
              </a:ext>
            </a:extLst>
          </p:cNvPr>
          <p:cNvSpPr txBox="1"/>
          <p:nvPr/>
        </p:nvSpPr>
        <p:spPr>
          <a:xfrm>
            <a:off x="3207941" y="1940841"/>
            <a:ext cx="341760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37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27DBD6-EF95-DE79-268E-D49BE2FE75FD}"/>
              </a:ext>
            </a:extLst>
          </p:cNvPr>
          <p:cNvCxnSpPr>
            <a:cxnSpLocks/>
          </p:cNvCxnSpPr>
          <p:nvPr/>
        </p:nvCxnSpPr>
        <p:spPr>
          <a:xfrm>
            <a:off x="3614522" y="986578"/>
            <a:ext cx="5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7B2431-D7FE-A13B-2DB8-A890E4EF6657}"/>
              </a:ext>
            </a:extLst>
          </p:cNvPr>
          <p:cNvCxnSpPr>
            <a:cxnSpLocks/>
          </p:cNvCxnSpPr>
          <p:nvPr/>
        </p:nvCxnSpPr>
        <p:spPr>
          <a:xfrm>
            <a:off x="3614522" y="1147770"/>
            <a:ext cx="5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C3E8D-415B-107B-C06A-3ADAD2B16822}"/>
              </a:ext>
            </a:extLst>
          </p:cNvPr>
          <p:cNvCxnSpPr>
            <a:cxnSpLocks/>
          </p:cNvCxnSpPr>
          <p:nvPr/>
        </p:nvCxnSpPr>
        <p:spPr>
          <a:xfrm>
            <a:off x="3614522" y="1334511"/>
            <a:ext cx="5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CA3900-0140-758D-54B6-28C035FBBB3E}"/>
              </a:ext>
            </a:extLst>
          </p:cNvPr>
          <p:cNvCxnSpPr>
            <a:cxnSpLocks/>
          </p:cNvCxnSpPr>
          <p:nvPr/>
        </p:nvCxnSpPr>
        <p:spPr>
          <a:xfrm>
            <a:off x="3614522" y="1504893"/>
            <a:ext cx="5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F4CDD0-9832-45F3-2931-63B1FE017B0A}"/>
              </a:ext>
            </a:extLst>
          </p:cNvPr>
          <p:cNvCxnSpPr>
            <a:cxnSpLocks/>
          </p:cNvCxnSpPr>
          <p:nvPr/>
        </p:nvCxnSpPr>
        <p:spPr>
          <a:xfrm>
            <a:off x="3614522" y="1796421"/>
            <a:ext cx="5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656ACC-F266-9FDB-3569-486FA171059C}"/>
              </a:ext>
            </a:extLst>
          </p:cNvPr>
          <p:cNvCxnSpPr>
            <a:cxnSpLocks/>
          </p:cNvCxnSpPr>
          <p:nvPr/>
        </p:nvCxnSpPr>
        <p:spPr>
          <a:xfrm>
            <a:off x="3614522" y="2063298"/>
            <a:ext cx="5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8E22357-5AC9-31F4-9991-F3D29ADEC20F}"/>
              </a:ext>
            </a:extLst>
          </p:cNvPr>
          <p:cNvCxnSpPr>
            <a:cxnSpLocks/>
          </p:cNvCxnSpPr>
          <p:nvPr/>
        </p:nvCxnSpPr>
        <p:spPr>
          <a:xfrm flipH="1" flipV="1">
            <a:off x="3044006" y="431655"/>
            <a:ext cx="20566" cy="196083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44BBF3F-6189-5A77-28F4-32CF9BD984BA}"/>
              </a:ext>
            </a:extLst>
          </p:cNvPr>
          <p:cNvSpPr txBox="1"/>
          <p:nvPr/>
        </p:nvSpPr>
        <p:spPr>
          <a:xfrm rot="16200000">
            <a:off x="2182914" y="1471241"/>
            <a:ext cx="1414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err="1">
                <a:latin typeface="Arial" panose="020B0604020202020204" pitchFamily="34" charset="0"/>
                <a:cs typeface="Arial" panose="020B0604020202020204" pitchFamily="34" charset="0"/>
              </a:rPr>
              <a:t>Immunoprecipitates</a:t>
            </a:r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88358974-8876-E5A6-94EA-8AF022713F51}"/>
              </a:ext>
            </a:extLst>
          </p:cNvPr>
          <p:cNvGrpSpPr/>
          <p:nvPr/>
        </p:nvGrpSpPr>
        <p:grpSpPr>
          <a:xfrm>
            <a:off x="3714035" y="2800667"/>
            <a:ext cx="3037087" cy="1874166"/>
            <a:chOff x="2993333" y="2580757"/>
            <a:chExt cx="3037087" cy="18741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907550-37E2-1DD9-4B71-21F0A2586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265"/>
            <a:stretch/>
          </p:blipFill>
          <p:spPr>
            <a:xfrm>
              <a:off x="2993333" y="2580757"/>
              <a:ext cx="2460586" cy="187416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651AB-1B98-D1C0-207C-B987F9564F84}"/>
                </a:ext>
              </a:extLst>
            </p:cNvPr>
            <p:cNvSpPr/>
            <p:nvPr/>
          </p:nvSpPr>
          <p:spPr>
            <a:xfrm>
              <a:off x="3195301" y="3191458"/>
              <a:ext cx="1721472" cy="266322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F429A939-2BB6-DAE2-909B-949C5BEFCC4E}"/>
                </a:ext>
              </a:extLst>
            </p:cNvPr>
            <p:cNvSpPr/>
            <p:nvPr/>
          </p:nvSpPr>
          <p:spPr>
            <a:xfrm rot="16200000">
              <a:off x="5040131" y="3266810"/>
              <a:ext cx="86230" cy="95307"/>
            </a:xfrm>
            <a:prstGeom prst="triangl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78FFAF-3CB4-1CDF-B82A-CAF91EBAE371}"/>
                </a:ext>
              </a:extLst>
            </p:cNvPr>
            <p:cNvSpPr txBox="1"/>
            <p:nvPr/>
          </p:nvSpPr>
          <p:spPr>
            <a:xfrm>
              <a:off x="5142625" y="3183658"/>
              <a:ext cx="88779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HA(NOD2)</a:t>
              </a:r>
            </a:p>
          </p:txBody>
        </p:sp>
      </p:grpSp>
      <p:sp>
        <p:nvSpPr>
          <p:cNvPr id="17" name="TextBox 37">
            <a:extLst>
              <a:ext uri="{FF2B5EF4-FFF2-40B4-BE49-F238E27FC236}">
                <a16:creationId xmlns:a16="http://schemas.microsoft.com/office/drawing/2014/main" id="{ADD1B908-FC70-8808-726F-73E9B3009C6C}"/>
              </a:ext>
            </a:extLst>
          </p:cNvPr>
          <p:cNvSpPr txBox="1"/>
          <p:nvPr/>
        </p:nvSpPr>
        <p:spPr>
          <a:xfrm>
            <a:off x="3128215" y="3216160"/>
            <a:ext cx="420308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39">
            <a:extLst>
              <a:ext uri="{FF2B5EF4-FFF2-40B4-BE49-F238E27FC236}">
                <a16:creationId xmlns:a16="http://schemas.microsoft.com/office/drawing/2014/main" id="{005EB9BE-FF3B-BC2C-1708-78C6A48A3F05}"/>
              </a:ext>
            </a:extLst>
          </p:cNvPr>
          <p:cNvSpPr txBox="1"/>
          <p:nvPr/>
        </p:nvSpPr>
        <p:spPr>
          <a:xfrm>
            <a:off x="3128215" y="3411522"/>
            <a:ext cx="420308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41">
            <a:extLst>
              <a:ext uri="{FF2B5EF4-FFF2-40B4-BE49-F238E27FC236}">
                <a16:creationId xmlns:a16="http://schemas.microsoft.com/office/drawing/2014/main" id="{61177683-2941-E298-B42F-8AE3F98C8746}"/>
              </a:ext>
            </a:extLst>
          </p:cNvPr>
          <p:cNvSpPr txBox="1"/>
          <p:nvPr/>
        </p:nvSpPr>
        <p:spPr>
          <a:xfrm>
            <a:off x="3128215" y="3610297"/>
            <a:ext cx="420308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100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43">
            <a:extLst>
              <a:ext uri="{FF2B5EF4-FFF2-40B4-BE49-F238E27FC236}">
                <a16:creationId xmlns:a16="http://schemas.microsoft.com/office/drawing/2014/main" id="{A6D63EAB-EA72-E672-836C-3B6FC7B26DFE}"/>
              </a:ext>
            </a:extLst>
          </p:cNvPr>
          <p:cNvSpPr txBox="1"/>
          <p:nvPr/>
        </p:nvSpPr>
        <p:spPr>
          <a:xfrm>
            <a:off x="3206763" y="3788814"/>
            <a:ext cx="341760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75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45">
            <a:extLst>
              <a:ext uri="{FF2B5EF4-FFF2-40B4-BE49-F238E27FC236}">
                <a16:creationId xmlns:a16="http://schemas.microsoft.com/office/drawing/2014/main" id="{3ADE9ADF-7CBD-6B1A-3B3B-462AD3B233FC}"/>
              </a:ext>
            </a:extLst>
          </p:cNvPr>
          <p:cNvSpPr txBox="1"/>
          <p:nvPr/>
        </p:nvSpPr>
        <p:spPr>
          <a:xfrm>
            <a:off x="3206763" y="4086854"/>
            <a:ext cx="341760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45">
            <a:extLst>
              <a:ext uri="{FF2B5EF4-FFF2-40B4-BE49-F238E27FC236}">
                <a16:creationId xmlns:a16="http://schemas.microsoft.com/office/drawing/2014/main" id="{7A3F8401-7E0D-32D6-BFC1-0ECA4DBD7D2E}"/>
              </a:ext>
            </a:extLst>
          </p:cNvPr>
          <p:cNvSpPr txBox="1"/>
          <p:nvPr/>
        </p:nvSpPr>
        <p:spPr>
          <a:xfrm>
            <a:off x="3206763" y="4412655"/>
            <a:ext cx="341760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37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D7AB1B1-ED25-B81C-C66F-36AD2746CBFB}"/>
              </a:ext>
            </a:extLst>
          </p:cNvPr>
          <p:cNvCxnSpPr>
            <a:cxnSpLocks/>
          </p:cNvCxnSpPr>
          <p:nvPr/>
        </p:nvCxnSpPr>
        <p:spPr>
          <a:xfrm>
            <a:off x="3613344" y="3334938"/>
            <a:ext cx="5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4603553-23F8-CD54-DCA3-9020BF5C3F16}"/>
              </a:ext>
            </a:extLst>
          </p:cNvPr>
          <p:cNvCxnSpPr>
            <a:cxnSpLocks/>
          </p:cNvCxnSpPr>
          <p:nvPr/>
        </p:nvCxnSpPr>
        <p:spPr>
          <a:xfrm>
            <a:off x="3613344" y="3530765"/>
            <a:ext cx="5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B0A27D1-5CD7-7ECF-C8B0-73ADD466D501}"/>
              </a:ext>
            </a:extLst>
          </p:cNvPr>
          <p:cNvCxnSpPr>
            <a:cxnSpLocks/>
          </p:cNvCxnSpPr>
          <p:nvPr/>
        </p:nvCxnSpPr>
        <p:spPr>
          <a:xfrm>
            <a:off x="3613344" y="3731360"/>
            <a:ext cx="5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C6435BC-15BB-3629-679E-181304992F84}"/>
              </a:ext>
            </a:extLst>
          </p:cNvPr>
          <p:cNvCxnSpPr>
            <a:cxnSpLocks/>
          </p:cNvCxnSpPr>
          <p:nvPr/>
        </p:nvCxnSpPr>
        <p:spPr>
          <a:xfrm>
            <a:off x="3613344" y="3894815"/>
            <a:ext cx="5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70962C1-697F-5653-FC59-9A69B1237EEC}"/>
              </a:ext>
            </a:extLst>
          </p:cNvPr>
          <p:cNvCxnSpPr>
            <a:cxnSpLocks/>
          </p:cNvCxnSpPr>
          <p:nvPr/>
        </p:nvCxnSpPr>
        <p:spPr>
          <a:xfrm>
            <a:off x="3613344" y="4207127"/>
            <a:ext cx="5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4E0761B-F414-C61C-929A-77B2F2F3A5E6}"/>
              </a:ext>
            </a:extLst>
          </p:cNvPr>
          <p:cNvCxnSpPr>
            <a:cxnSpLocks/>
          </p:cNvCxnSpPr>
          <p:nvPr/>
        </p:nvCxnSpPr>
        <p:spPr>
          <a:xfrm>
            <a:off x="3613344" y="4529417"/>
            <a:ext cx="5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39C2B89-F563-0DFF-78A8-55F234FC16A5}"/>
              </a:ext>
            </a:extLst>
          </p:cNvPr>
          <p:cNvCxnSpPr>
            <a:cxnSpLocks/>
          </p:cNvCxnSpPr>
          <p:nvPr/>
        </p:nvCxnSpPr>
        <p:spPr>
          <a:xfrm flipH="1" flipV="1">
            <a:off x="3042828" y="2718089"/>
            <a:ext cx="20566" cy="195489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C93861D6-5B27-74B6-9D52-48DE4C6F3033}"/>
              </a:ext>
            </a:extLst>
          </p:cNvPr>
          <p:cNvSpPr txBox="1"/>
          <p:nvPr/>
        </p:nvSpPr>
        <p:spPr>
          <a:xfrm rot="16200000">
            <a:off x="2181735" y="3868231"/>
            <a:ext cx="1414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err="1">
                <a:latin typeface="Arial" panose="020B0604020202020204" pitchFamily="34" charset="0"/>
                <a:cs typeface="Arial" panose="020B0604020202020204" pitchFamily="34" charset="0"/>
              </a:rPr>
              <a:t>Immunoprecipitates</a:t>
            </a:r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6F2AE0B-365E-5990-890B-8A0755B64E1E}"/>
              </a:ext>
            </a:extLst>
          </p:cNvPr>
          <p:cNvSpPr txBox="1"/>
          <p:nvPr/>
        </p:nvSpPr>
        <p:spPr>
          <a:xfrm>
            <a:off x="3256799" y="5325347"/>
            <a:ext cx="3750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0AF5786-BE23-50B8-E054-2AA3850F3C0E}"/>
              </a:ext>
            </a:extLst>
          </p:cNvPr>
          <p:cNvSpPr txBox="1"/>
          <p:nvPr/>
        </p:nvSpPr>
        <p:spPr>
          <a:xfrm>
            <a:off x="3256799" y="5864344"/>
            <a:ext cx="3750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0BA84C7-BACD-2B11-F3C4-5D18876698AB}"/>
              </a:ext>
            </a:extLst>
          </p:cNvPr>
          <p:cNvSpPr txBox="1"/>
          <p:nvPr/>
        </p:nvSpPr>
        <p:spPr>
          <a:xfrm>
            <a:off x="3268708" y="6174058"/>
            <a:ext cx="470899" cy="260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pic>
        <p:nvPicPr>
          <p:cNvPr id="2048" name="Picture 204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2B6AEDF3-533D-580D-8587-2C4746EF9F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t="20014" r="77571" b="55583"/>
          <a:stretch/>
        </p:blipFill>
        <p:spPr>
          <a:xfrm>
            <a:off x="3733170" y="5005132"/>
            <a:ext cx="2535306" cy="1980847"/>
          </a:xfrm>
          <a:prstGeom prst="rect">
            <a:avLst/>
          </a:prstGeom>
        </p:spPr>
      </p:pic>
      <p:sp>
        <p:nvSpPr>
          <p:cNvPr id="2050" name="TextBox 2049">
            <a:extLst>
              <a:ext uri="{FF2B5EF4-FFF2-40B4-BE49-F238E27FC236}">
                <a16:creationId xmlns:a16="http://schemas.microsoft.com/office/drawing/2014/main" id="{C92DE198-9B19-2CD2-E4F2-1913DCFC5081}"/>
              </a:ext>
            </a:extLst>
          </p:cNvPr>
          <p:cNvSpPr txBox="1"/>
          <p:nvPr/>
        </p:nvSpPr>
        <p:spPr>
          <a:xfrm>
            <a:off x="3256799" y="6561490"/>
            <a:ext cx="3750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056" name="Rectangle 2055">
            <a:extLst>
              <a:ext uri="{FF2B5EF4-FFF2-40B4-BE49-F238E27FC236}">
                <a16:creationId xmlns:a16="http://schemas.microsoft.com/office/drawing/2014/main" id="{C268C697-D661-CE02-0663-A664C47307F0}"/>
              </a:ext>
            </a:extLst>
          </p:cNvPr>
          <p:cNvSpPr/>
          <p:nvPr/>
        </p:nvSpPr>
        <p:spPr>
          <a:xfrm>
            <a:off x="3756443" y="5652253"/>
            <a:ext cx="2598096" cy="48333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9" name="Isosceles Triangle 2058">
            <a:extLst>
              <a:ext uri="{FF2B5EF4-FFF2-40B4-BE49-F238E27FC236}">
                <a16:creationId xmlns:a16="http://schemas.microsoft.com/office/drawing/2014/main" id="{DB14FC24-5352-FB76-F5C8-EB9F99DEFF0B}"/>
              </a:ext>
            </a:extLst>
          </p:cNvPr>
          <p:cNvSpPr/>
          <p:nvPr/>
        </p:nvSpPr>
        <p:spPr>
          <a:xfrm rot="16200000">
            <a:off x="6361936" y="5837187"/>
            <a:ext cx="101862" cy="112585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0" name="TextBox 2059">
            <a:extLst>
              <a:ext uri="{FF2B5EF4-FFF2-40B4-BE49-F238E27FC236}">
                <a16:creationId xmlns:a16="http://schemas.microsoft.com/office/drawing/2014/main" id="{1E4567CA-8674-53BC-6E51-D48EB0B9A171}"/>
              </a:ext>
            </a:extLst>
          </p:cNvPr>
          <p:cNvSpPr txBox="1"/>
          <p:nvPr/>
        </p:nvSpPr>
        <p:spPr>
          <a:xfrm>
            <a:off x="6426497" y="5762375"/>
            <a:ext cx="4315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IgG</a:t>
            </a:r>
          </a:p>
        </p:txBody>
      </p:sp>
      <p:cxnSp>
        <p:nvCxnSpPr>
          <p:cNvPr id="2070" name="Straight Connector 2069">
            <a:extLst>
              <a:ext uri="{FF2B5EF4-FFF2-40B4-BE49-F238E27FC236}">
                <a16:creationId xmlns:a16="http://schemas.microsoft.com/office/drawing/2014/main" id="{A89979F7-6626-827E-C8AA-E97651AD7899}"/>
              </a:ext>
            </a:extLst>
          </p:cNvPr>
          <p:cNvCxnSpPr>
            <a:cxnSpLocks/>
          </p:cNvCxnSpPr>
          <p:nvPr/>
        </p:nvCxnSpPr>
        <p:spPr>
          <a:xfrm>
            <a:off x="3608980" y="5458859"/>
            <a:ext cx="59228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74A2B25D-9243-E1B1-E94B-76BDA653F989}"/>
              </a:ext>
            </a:extLst>
          </p:cNvPr>
          <p:cNvCxnSpPr>
            <a:cxnSpLocks/>
          </p:cNvCxnSpPr>
          <p:nvPr/>
        </p:nvCxnSpPr>
        <p:spPr>
          <a:xfrm>
            <a:off x="3608980" y="5995149"/>
            <a:ext cx="59228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72" name="Straight Connector 2071">
            <a:extLst>
              <a:ext uri="{FF2B5EF4-FFF2-40B4-BE49-F238E27FC236}">
                <a16:creationId xmlns:a16="http://schemas.microsoft.com/office/drawing/2014/main" id="{4EF01F70-BD09-CD36-D890-92A04A2A7C13}"/>
              </a:ext>
            </a:extLst>
          </p:cNvPr>
          <p:cNvCxnSpPr>
            <a:cxnSpLocks/>
          </p:cNvCxnSpPr>
          <p:nvPr/>
        </p:nvCxnSpPr>
        <p:spPr>
          <a:xfrm>
            <a:off x="3608980" y="6312942"/>
            <a:ext cx="59228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73" name="Straight Connector 2072">
            <a:extLst>
              <a:ext uri="{FF2B5EF4-FFF2-40B4-BE49-F238E27FC236}">
                <a16:creationId xmlns:a16="http://schemas.microsoft.com/office/drawing/2014/main" id="{893B35FF-493C-3B3D-7FF4-A5ADC0AAF157}"/>
              </a:ext>
            </a:extLst>
          </p:cNvPr>
          <p:cNvCxnSpPr>
            <a:cxnSpLocks/>
          </p:cNvCxnSpPr>
          <p:nvPr/>
        </p:nvCxnSpPr>
        <p:spPr>
          <a:xfrm>
            <a:off x="3608980" y="6692998"/>
            <a:ext cx="59228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78" name="Straight Connector 2077">
            <a:extLst>
              <a:ext uri="{FF2B5EF4-FFF2-40B4-BE49-F238E27FC236}">
                <a16:creationId xmlns:a16="http://schemas.microsoft.com/office/drawing/2014/main" id="{1BC065A0-9505-D821-33D7-7781A3C4089E}"/>
              </a:ext>
            </a:extLst>
          </p:cNvPr>
          <p:cNvCxnSpPr>
            <a:cxnSpLocks/>
          </p:cNvCxnSpPr>
          <p:nvPr/>
        </p:nvCxnSpPr>
        <p:spPr>
          <a:xfrm rot="16200000">
            <a:off x="2128429" y="5995149"/>
            <a:ext cx="1828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80" name="TextBox 2079">
            <a:extLst>
              <a:ext uri="{FF2B5EF4-FFF2-40B4-BE49-F238E27FC236}">
                <a16:creationId xmlns:a16="http://schemas.microsoft.com/office/drawing/2014/main" id="{D3A8BC08-DC40-BFB0-34BC-56844F7FB7FA}"/>
              </a:ext>
            </a:extLst>
          </p:cNvPr>
          <p:cNvSpPr txBox="1"/>
          <p:nvPr/>
        </p:nvSpPr>
        <p:spPr>
          <a:xfrm rot="16200000">
            <a:off x="2181736" y="5947862"/>
            <a:ext cx="1414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err="1">
                <a:latin typeface="Arial" panose="020B0604020202020204" pitchFamily="34" charset="0"/>
                <a:cs typeface="Arial" panose="020B0604020202020204" pitchFamily="34" charset="0"/>
              </a:rPr>
              <a:t>Immunoprecipitates</a:t>
            </a:r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81" name="Picture 208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083B981-E704-49D9-6335-246CFF67E5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" t="19821" r="67717" b="37965"/>
          <a:stretch/>
        </p:blipFill>
        <p:spPr>
          <a:xfrm>
            <a:off x="3754318" y="7498833"/>
            <a:ext cx="2419188" cy="2179081"/>
          </a:xfrm>
          <a:prstGeom prst="rect">
            <a:avLst/>
          </a:prstGeom>
        </p:spPr>
      </p:pic>
      <p:sp>
        <p:nvSpPr>
          <p:cNvPr id="2083" name="Rectangle 2082">
            <a:extLst>
              <a:ext uri="{FF2B5EF4-FFF2-40B4-BE49-F238E27FC236}">
                <a16:creationId xmlns:a16="http://schemas.microsoft.com/office/drawing/2014/main" id="{56CA41A9-90BB-D930-BBC7-08EF3FB65520}"/>
              </a:ext>
            </a:extLst>
          </p:cNvPr>
          <p:cNvSpPr/>
          <p:nvPr/>
        </p:nvSpPr>
        <p:spPr>
          <a:xfrm>
            <a:off x="4286434" y="7821180"/>
            <a:ext cx="1957446" cy="23221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8" name="Rectangle 2087">
            <a:extLst>
              <a:ext uri="{FF2B5EF4-FFF2-40B4-BE49-F238E27FC236}">
                <a16:creationId xmlns:a16="http://schemas.microsoft.com/office/drawing/2014/main" id="{1DDB1912-4DE8-AA09-5FC8-DC4CA6597BF1}"/>
              </a:ext>
            </a:extLst>
          </p:cNvPr>
          <p:cNvSpPr/>
          <p:nvPr/>
        </p:nvSpPr>
        <p:spPr>
          <a:xfrm>
            <a:off x="4286434" y="8110054"/>
            <a:ext cx="1957446" cy="31252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0" name="TextBox 2089">
            <a:extLst>
              <a:ext uri="{FF2B5EF4-FFF2-40B4-BE49-F238E27FC236}">
                <a16:creationId xmlns:a16="http://schemas.microsoft.com/office/drawing/2014/main" id="{31F361A0-985A-9647-B9CD-9F4E5167E4BC}"/>
              </a:ext>
            </a:extLst>
          </p:cNvPr>
          <p:cNvSpPr txBox="1"/>
          <p:nvPr/>
        </p:nvSpPr>
        <p:spPr>
          <a:xfrm>
            <a:off x="4860741" y="7589097"/>
            <a:ext cx="10596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FLAG(GIV)</a:t>
            </a:r>
          </a:p>
        </p:txBody>
      </p:sp>
      <p:sp>
        <p:nvSpPr>
          <p:cNvPr id="2092" name="TextBox 2091">
            <a:extLst>
              <a:ext uri="{FF2B5EF4-FFF2-40B4-BE49-F238E27FC236}">
                <a16:creationId xmlns:a16="http://schemas.microsoft.com/office/drawing/2014/main" id="{910BF8C4-0D79-CA14-9EBE-3E885F6DF038}"/>
              </a:ext>
            </a:extLst>
          </p:cNvPr>
          <p:cNvSpPr txBox="1"/>
          <p:nvPr/>
        </p:nvSpPr>
        <p:spPr>
          <a:xfrm>
            <a:off x="4963912" y="8363862"/>
            <a:ext cx="1011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HA(NOD2)</a:t>
            </a:r>
          </a:p>
        </p:txBody>
      </p:sp>
      <p:sp>
        <p:nvSpPr>
          <p:cNvPr id="2099" name="TextBox 37">
            <a:extLst>
              <a:ext uri="{FF2B5EF4-FFF2-40B4-BE49-F238E27FC236}">
                <a16:creationId xmlns:a16="http://schemas.microsoft.com/office/drawing/2014/main" id="{A5C5D6B0-7138-ADE3-28B8-7B3AEF294821}"/>
              </a:ext>
            </a:extLst>
          </p:cNvPr>
          <p:cNvSpPr txBox="1"/>
          <p:nvPr/>
        </p:nvSpPr>
        <p:spPr>
          <a:xfrm>
            <a:off x="3128215" y="7702591"/>
            <a:ext cx="420308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0" name="TextBox 39">
            <a:extLst>
              <a:ext uri="{FF2B5EF4-FFF2-40B4-BE49-F238E27FC236}">
                <a16:creationId xmlns:a16="http://schemas.microsoft.com/office/drawing/2014/main" id="{6C7FDE10-2592-9065-30CD-41EBA43DC949}"/>
              </a:ext>
            </a:extLst>
          </p:cNvPr>
          <p:cNvSpPr txBox="1"/>
          <p:nvPr/>
        </p:nvSpPr>
        <p:spPr>
          <a:xfrm>
            <a:off x="3128215" y="7883726"/>
            <a:ext cx="420308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1" name="TextBox 41">
            <a:extLst>
              <a:ext uri="{FF2B5EF4-FFF2-40B4-BE49-F238E27FC236}">
                <a16:creationId xmlns:a16="http://schemas.microsoft.com/office/drawing/2014/main" id="{469D9C3D-7CD6-AD37-D080-040BD5CA9EF5}"/>
              </a:ext>
            </a:extLst>
          </p:cNvPr>
          <p:cNvSpPr txBox="1"/>
          <p:nvPr/>
        </p:nvSpPr>
        <p:spPr>
          <a:xfrm>
            <a:off x="3128215" y="8075927"/>
            <a:ext cx="420308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100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2" name="TextBox 43">
            <a:extLst>
              <a:ext uri="{FF2B5EF4-FFF2-40B4-BE49-F238E27FC236}">
                <a16:creationId xmlns:a16="http://schemas.microsoft.com/office/drawing/2014/main" id="{85ABA129-95CC-684E-AD21-6AD806679707}"/>
              </a:ext>
            </a:extLst>
          </p:cNvPr>
          <p:cNvSpPr txBox="1"/>
          <p:nvPr/>
        </p:nvSpPr>
        <p:spPr>
          <a:xfrm>
            <a:off x="3206763" y="8238771"/>
            <a:ext cx="341760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75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3" name="TextBox 45">
            <a:extLst>
              <a:ext uri="{FF2B5EF4-FFF2-40B4-BE49-F238E27FC236}">
                <a16:creationId xmlns:a16="http://schemas.microsoft.com/office/drawing/2014/main" id="{0EF5FC06-5845-6611-CCE3-05EFB901399E}"/>
              </a:ext>
            </a:extLst>
          </p:cNvPr>
          <p:cNvSpPr txBox="1"/>
          <p:nvPr/>
        </p:nvSpPr>
        <p:spPr>
          <a:xfrm>
            <a:off x="3206763" y="8600389"/>
            <a:ext cx="341760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4" name="TextBox 45">
            <a:extLst>
              <a:ext uri="{FF2B5EF4-FFF2-40B4-BE49-F238E27FC236}">
                <a16:creationId xmlns:a16="http://schemas.microsoft.com/office/drawing/2014/main" id="{5371F4F8-DEF4-0735-9758-41E357C2BD2E}"/>
              </a:ext>
            </a:extLst>
          </p:cNvPr>
          <p:cNvSpPr txBox="1"/>
          <p:nvPr/>
        </p:nvSpPr>
        <p:spPr>
          <a:xfrm>
            <a:off x="3206763" y="8937636"/>
            <a:ext cx="341760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37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05" name="Straight Connector 2104">
            <a:extLst>
              <a:ext uri="{FF2B5EF4-FFF2-40B4-BE49-F238E27FC236}">
                <a16:creationId xmlns:a16="http://schemas.microsoft.com/office/drawing/2014/main" id="{A8E417EA-8D6A-C816-F3A7-BDAFC92CD41D}"/>
              </a:ext>
            </a:extLst>
          </p:cNvPr>
          <p:cNvCxnSpPr>
            <a:cxnSpLocks/>
          </p:cNvCxnSpPr>
          <p:nvPr/>
        </p:nvCxnSpPr>
        <p:spPr>
          <a:xfrm>
            <a:off x="3613344" y="7792916"/>
            <a:ext cx="5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6" name="Straight Connector 2105">
            <a:extLst>
              <a:ext uri="{FF2B5EF4-FFF2-40B4-BE49-F238E27FC236}">
                <a16:creationId xmlns:a16="http://schemas.microsoft.com/office/drawing/2014/main" id="{1ACCAE1E-C5D1-796B-0FC1-C69569E02C45}"/>
              </a:ext>
            </a:extLst>
          </p:cNvPr>
          <p:cNvCxnSpPr>
            <a:cxnSpLocks/>
          </p:cNvCxnSpPr>
          <p:nvPr/>
        </p:nvCxnSpPr>
        <p:spPr>
          <a:xfrm>
            <a:off x="3613344" y="7976968"/>
            <a:ext cx="5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7" name="Straight Connector 2106">
            <a:extLst>
              <a:ext uri="{FF2B5EF4-FFF2-40B4-BE49-F238E27FC236}">
                <a16:creationId xmlns:a16="http://schemas.microsoft.com/office/drawing/2014/main" id="{13769882-3792-BE85-0C2E-D944AAE3FF19}"/>
              </a:ext>
            </a:extLst>
          </p:cNvPr>
          <p:cNvCxnSpPr>
            <a:cxnSpLocks/>
          </p:cNvCxnSpPr>
          <p:nvPr/>
        </p:nvCxnSpPr>
        <p:spPr>
          <a:xfrm>
            <a:off x="3613344" y="8178949"/>
            <a:ext cx="5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8" name="Straight Connector 2107">
            <a:extLst>
              <a:ext uri="{FF2B5EF4-FFF2-40B4-BE49-F238E27FC236}">
                <a16:creationId xmlns:a16="http://schemas.microsoft.com/office/drawing/2014/main" id="{DEB9A4EC-4084-9B23-B98C-8281E15E5AC6}"/>
              </a:ext>
            </a:extLst>
          </p:cNvPr>
          <p:cNvCxnSpPr>
            <a:cxnSpLocks/>
          </p:cNvCxnSpPr>
          <p:nvPr/>
        </p:nvCxnSpPr>
        <p:spPr>
          <a:xfrm>
            <a:off x="3613344" y="8370112"/>
            <a:ext cx="5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9" name="Straight Connector 2108">
            <a:extLst>
              <a:ext uri="{FF2B5EF4-FFF2-40B4-BE49-F238E27FC236}">
                <a16:creationId xmlns:a16="http://schemas.microsoft.com/office/drawing/2014/main" id="{890F0863-AA85-81E4-C232-6EC3BDC3450D}"/>
              </a:ext>
            </a:extLst>
          </p:cNvPr>
          <p:cNvCxnSpPr>
            <a:cxnSpLocks/>
          </p:cNvCxnSpPr>
          <p:nvPr/>
        </p:nvCxnSpPr>
        <p:spPr>
          <a:xfrm>
            <a:off x="3613344" y="8717058"/>
            <a:ext cx="5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1" name="Straight Connector 2110">
            <a:extLst>
              <a:ext uri="{FF2B5EF4-FFF2-40B4-BE49-F238E27FC236}">
                <a16:creationId xmlns:a16="http://schemas.microsoft.com/office/drawing/2014/main" id="{0CB0C5F0-DD8D-DFD6-28A7-D5C041187832}"/>
              </a:ext>
            </a:extLst>
          </p:cNvPr>
          <p:cNvCxnSpPr>
            <a:cxnSpLocks/>
          </p:cNvCxnSpPr>
          <p:nvPr/>
        </p:nvCxnSpPr>
        <p:spPr>
          <a:xfrm>
            <a:off x="3613344" y="9396264"/>
            <a:ext cx="5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12" name="TextBox 45">
            <a:extLst>
              <a:ext uri="{FF2B5EF4-FFF2-40B4-BE49-F238E27FC236}">
                <a16:creationId xmlns:a16="http://schemas.microsoft.com/office/drawing/2014/main" id="{385B278E-89E3-39BB-C15F-B6EF27D93F99}"/>
              </a:ext>
            </a:extLst>
          </p:cNvPr>
          <p:cNvSpPr txBox="1"/>
          <p:nvPr/>
        </p:nvSpPr>
        <p:spPr>
          <a:xfrm>
            <a:off x="3206763" y="9264237"/>
            <a:ext cx="341760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13" name="Straight Connector 2112">
            <a:extLst>
              <a:ext uri="{FF2B5EF4-FFF2-40B4-BE49-F238E27FC236}">
                <a16:creationId xmlns:a16="http://schemas.microsoft.com/office/drawing/2014/main" id="{47CBD083-A96A-C67B-6440-162E654817EA}"/>
              </a:ext>
            </a:extLst>
          </p:cNvPr>
          <p:cNvCxnSpPr>
            <a:cxnSpLocks/>
          </p:cNvCxnSpPr>
          <p:nvPr/>
        </p:nvCxnSpPr>
        <p:spPr>
          <a:xfrm flipH="1" flipV="1">
            <a:off x="3042828" y="7589097"/>
            <a:ext cx="1" cy="209678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14" name="TextBox 2113">
            <a:extLst>
              <a:ext uri="{FF2B5EF4-FFF2-40B4-BE49-F238E27FC236}">
                <a16:creationId xmlns:a16="http://schemas.microsoft.com/office/drawing/2014/main" id="{C5FAF306-8B84-61CB-619A-689452235751}"/>
              </a:ext>
            </a:extLst>
          </p:cNvPr>
          <p:cNvSpPr txBox="1"/>
          <p:nvPr/>
        </p:nvSpPr>
        <p:spPr>
          <a:xfrm rot="16200000">
            <a:off x="2604929" y="8323642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cxnSp>
        <p:nvCxnSpPr>
          <p:cNvPr id="2115" name="Straight Connector 2114">
            <a:extLst>
              <a:ext uri="{FF2B5EF4-FFF2-40B4-BE49-F238E27FC236}">
                <a16:creationId xmlns:a16="http://schemas.microsoft.com/office/drawing/2014/main" id="{0CB4B88F-38DC-B3E8-50D0-ECFF493218C7}"/>
              </a:ext>
            </a:extLst>
          </p:cNvPr>
          <p:cNvCxnSpPr>
            <a:cxnSpLocks/>
          </p:cNvCxnSpPr>
          <p:nvPr/>
        </p:nvCxnSpPr>
        <p:spPr>
          <a:xfrm>
            <a:off x="3613344" y="9052854"/>
            <a:ext cx="5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4" name="TextBox 2053">
            <a:extLst>
              <a:ext uri="{FF2B5EF4-FFF2-40B4-BE49-F238E27FC236}">
                <a16:creationId xmlns:a16="http://schemas.microsoft.com/office/drawing/2014/main" id="{37223425-60B1-B0AF-B2B0-60F05199583A}"/>
              </a:ext>
            </a:extLst>
          </p:cNvPr>
          <p:cNvSpPr txBox="1"/>
          <p:nvPr/>
        </p:nvSpPr>
        <p:spPr>
          <a:xfrm>
            <a:off x="4008700" y="125504"/>
            <a:ext cx="1747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IP: anti-FLAG (GIV)</a:t>
            </a:r>
          </a:p>
        </p:txBody>
      </p:sp>
    </p:spTree>
    <p:extLst>
      <p:ext uri="{BB962C8B-B14F-4D97-AF65-F5344CB8AC3E}">
        <p14:creationId xmlns:p14="http://schemas.microsoft.com/office/powerpoint/2010/main" val="4114045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D86A05-8B62-C5D6-59C1-A57B7C0C3A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54" t="2" b="1248"/>
          <a:stretch/>
        </p:blipFill>
        <p:spPr>
          <a:xfrm>
            <a:off x="3243432" y="5082962"/>
            <a:ext cx="2479154" cy="9144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D8D347-4109-B777-84BB-3D031F8E6A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1" t="1477" r="886" b="493"/>
          <a:stretch/>
        </p:blipFill>
        <p:spPr>
          <a:xfrm>
            <a:off x="3231576" y="6037454"/>
            <a:ext cx="2479154" cy="6515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8C23F2-7913-21E0-C992-ECD22C49368C}"/>
              </a:ext>
            </a:extLst>
          </p:cNvPr>
          <p:cNvSpPr/>
          <p:nvPr/>
        </p:nvSpPr>
        <p:spPr>
          <a:xfrm>
            <a:off x="4812579" y="5667208"/>
            <a:ext cx="834205" cy="29021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1A9458-8A2C-9703-335F-3874311AA4F3}"/>
              </a:ext>
            </a:extLst>
          </p:cNvPr>
          <p:cNvSpPr/>
          <p:nvPr/>
        </p:nvSpPr>
        <p:spPr>
          <a:xfrm>
            <a:off x="4812579" y="6363240"/>
            <a:ext cx="834205" cy="29021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EE1528D9-DEA3-080B-059A-B784BEEAA018}"/>
              </a:ext>
            </a:extLst>
          </p:cNvPr>
          <p:cNvSpPr/>
          <p:nvPr/>
        </p:nvSpPr>
        <p:spPr>
          <a:xfrm rot="16200000">
            <a:off x="5713496" y="5720111"/>
            <a:ext cx="52571" cy="58105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8211CD-0F97-DFD3-716C-F7A0826C2585}"/>
              </a:ext>
            </a:extLst>
          </p:cNvPr>
          <p:cNvSpPr txBox="1"/>
          <p:nvPr/>
        </p:nvSpPr>
        <p:spPr>
          <a:xfrm>
            <a:off x="5765930" y="5666342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HA (NOD2)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1EA0EE4F-C1B5-718E-0923-B68683687B65}"/>
              </a:ext>
            </a:extLst>
          </p:cNvPr>
          <p:cNvSpPr/>
          <p:nvPr/>
        </p:nvSpPr>
        <p:spPr>
          <a:xfrm rot="16200000">
            <a:off x="5713496" y="6497676"/>
            <a:ext cx="52571" cy="58105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C4F56A-683C-C9E3-3F08-19C42CB19E93}"/>
              </a:ext>
            </a:extLst>
          </p:cNvPr>
          <p:cNvSpPr txBox="1"/>
          <p:nvPr/>
        </p:nvSpPr>
        <p:spPr>
          <a:xfrm>
            <a:off x="5765930" y="6388803"/>
            <a:ext cx="926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FLAG (GIV)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1F133B-4BBD-D646-AAAD-41057F95BE0F}"/>
              </a:ext>
            </a:extLst>
          </p:cNvPr>
          <p:cNvCxnSpPr>
            <a:cxnSpLocks/>
          </p:cNvCxnSpPr>
          <p:nvPr/>
        </p:nvCxnSpPr>
        <p:spPr>
          <a:xfrm>
            <a:off x="3152683" y="5570273"/>
            <a:ext cx="66406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F3DDAE6-9B21-CC50-C030-C060AF3F5D6E}"/>
              </a:ext>
            </a:extLst>
          </p:cNvPr>
          <p:cNvSpPr txBox="1"/>
          <p:nvPr/>
        </p:nvSpPr>
        <p:spPr>
          <a:xfrm>
            <a:off x="2814187" y="5461007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250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61C121-CD8C-ACFD-0CF7-942062CFEBC2}"/>
              </a:ext>
            </a:extLst>
          </p:cNvPr>
          <p:cNvCxnSpPr>
            <a:cxnSpLocks/>
          </p:cNvCxnSpPr>
          <p:nvPr/>
        </p:nvCxnSpPr>
        <p:spPr>
          <a:xfrm>
            <a:off x="3152683" y="5734738"/>
            <a:ext cx="66406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12B6AC5-547A-35B1-8A9A-50C4547DDFC3}"/>
              </a:ext>
            </a:extLst>
          </p:cNvPr>
          <p:cNvSpPr txBox="1"/>
          <p:nvPr/>
        </p:nvSpPr>
        <p:spPr>
          <a:xfrm>
            <a:off x="2814187" y="5618161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AA8727-D216-7EB6-DD79-9324981A84D4}"/>
              </a:ext>
            </a:extLst>
          </p:cNvPr>
          <p:cNvCxnSpPr>
            <a:cxnSpLocks/>
          </p:cNvCxnSpPr>
          <p:nvPr/>
        </p:nvCxnSpPr>
        <p:spPr>
          <a:xfrm>
            <a:off x="3152683" y="5927952"/>
            <a:ext cx="66406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0F773AC-513C-88A4-FB26-EF7B43474509}"/>
              </a:ext>
            </a:extLst>
          </p:cNvPr>
          <p:cNvSpPr txBox="1"/>
          <p:nvPr/>
        </p:nvSpPr>
        <p:spPr>
          <a:xfrm>
            <a:off x="2814187" y="5783302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D1D7E85-CD0C-C805-F340-FDA2F440D771}"/>
              </a:ext>
            </a:extLst>
          </p:cNvPr>
          <p:cNvCxnSpPr/>
          <p:nvPr/>
        </p:nvCxnSpPr>
        <p:spPr>
          <a:xfrm>
            <a:off x="3148512" y="6467078"/>
            <a:ext cx="66406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0A82B01-62BF-B9A4-B864-95664F240A4E}"/>
              </a:ext>
            </a:extLst>
          </p:cNvPr>
          <p:cNvSpPr txBox="1"/>
          <p:nvPr/>
        </p:nvSpPr>
        <p:spPr>
          <a:xfrm>
            <a:off x="2817351" y="6346892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250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D9EA040-5033-BF68-7211-74EC8DBEE398}"/>
              </a:ext>
            </a:extLst>
          </p:cNvPr>
          <p:cNvCxnSpPr/>
          <p:nvPr/>
        </p:nvCxnSpPr>
        <p:spPr>
          <a:xfrm>
            <a:off x="3150824" y="6636814"/>
            <a:ext cx="66406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40D34C6-CC98-8491-B1F0-EEA2CA075F2D}"/>
              </a:ext>
            </a:extLst>
          </p:cNvPr>
          <p:cNvSpPr txBox="1"/>
          <p:nvPr/>
        </p:nvSpPr>
        <p:spPr>
          <a:xfrm>
            <a:off x="2810306" y="6525031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E610E47-C1E1-F2CD-BAC3-4B3DD4BB4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260" y="299896"/>
            <a:ext cx="2541078" cy="209683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C2679857-7735-4010-AA62-FF8A9220C2CC}"/>
              </a:ext>
            </a:extLst>
          </p:cNvPr>
          <p:cNvSpPr/>
          <p:nvPr/>
        </p:nvSpPr>
        <p:spPr>
          <a:xfrm>
            <a:off x="4814738" y="386016"/>
            <a:ext cx="354781" cy="36751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A84DE99F-CDB6-7EA3-5AE0-1ADD5BFF9FE0}"/>
              </a:ext>
            </a:extLst>
          </p:cNvPr>
          <p:cNvSpPr/>
          <p:nvPr/>
        </p:nvSpPr>
        <p:spPr>
          <a:xfrm rot="16200000">
            <a:off x="5226325" y="579648"/>
            <a:ext cx="66574" cy="73582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5BB386A-D92C-DEE2-A8C6-6D5F5B40173F}"/>
              </a:ext>
            </a:extLst>
          </p:cNvPr>
          <p:cNvSpPr txBox="1"/>
          <p:nvPr/>
        </p:nvSpPr>
        <p:spPr>
          <a:xfrm>
            <a:off x="5255301" y="474118"/>
            <a:ext cx="8916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GIV(FLAG)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CE5AA27-DDEC-6EA4-9C9D-AD9E74818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1220" y="2598032"/>
            <a:ext cx="2615260" cy="2074441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8DF06402-87B9-0E02-0254-30B6A955D4AA}"/>
              </a:ext>
            </a:extLst>
          </p:cNvPr>
          <p:cNvSpPr/>
          <p:nvPr/>
        </p:nvSpPr>
        <p:spPr>
          <a:xfrm>
            <a:off x="4089161" y="3448777"/>
            <a:ext cx="282491" cy="34921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/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369B6013-0963-B590-02FA-64D28A3B16A6}"/>
              </a:ext>
            </a:extLst>
          </p:cNvPr>
          <p:cNvSpPr/>
          <p:nvPr/>
        </p:nvSpPr>
        <p:spPr>
          <a:xfrm rot="16200000">
            <a:off x="5219275" y="3630392"/>
            <a:ext cx="66574" cy="73582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5C81835-0BC3-F3D2-D3B5-9D4DB497976F}"/>
              </a:ext>
            </a:extLst>
          </p:cNvPr>
          <p:cNvSpPr txBox="1"/>
          <p:nvPr/>
        </p:nvSpPr>
        <p:spPr>
          <a:xfrm>
            <a:off x="5289353" y="3536377"/>
            <a:ext cx="4720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IgG</a:t>
            </a:r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AD12CC96-F883-A54A-1999-571BBCD5F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31" y="7526829"/>
            <a:ext cx="1906629" cy="4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Full unedited blot for Figure 8G                           </a:t>
            </a:r>
            <a:endParaRPr lang="en-US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47E07F7-C572-4DAF-67FF-EECC58E3B3D8}"/>
              </a:ext>
            </a:extLst>
          </p:cNvPr>
          <p:cNvGrpSpPr/>
          <p:nvPr/>
        </p:nvGrpSpPr>
        <p:grpSpPr>
          <a:xfrm>
            <a:off x="2837086" y="8092541"/>
            <a:ext cx="2787882" cy="1443256"/>
            <a:chOff x="409966" y="920542"/>
            <a:chExt cx="3472920" cy="1797893"/>
          </a:xfrm>
        </p:grpSpPr>
        <p:pic>
          <p:nvPicPr>
            <p:cNvPr id="19" name="Picture 18" descr="A black and white image of a couple of black lines&#10;&#10;AI-generated content may be incorrect.">
              <a:extLst>
                <a:ext uri="{FF2B5EF4-FFF2-40B4-BE49-F238E27FC236}">
                  <a16:creationId xmlns:a16="http://schemas.microsoft.com/office/drawing/2014/main" id="{049AABEE-254F-D16A-6808-7220D887F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-1038" r="47931" b="-1988"/>
            <a:stretch/>
          </p:blipFill>
          <p:spPr bwMode="auto">
            <a:xfrm>
              <a:off x="875347" y="989965"/>
              <a:ext cx="2049145" cy="17284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4309C0C-53DD-8E55-870F-62658D1CC0E6}"/>
                </a:ext>
              </a:extLst>
            </p:cNvPr>
            <p:cNvSpPr txBox="1"/>
            <p:nvPr/>
          </p:nvSpPr>
          <p:spPr>
            <a:xfrm>
              <a:off x="433428" y="920542"/>
              <a:ext cx="425737" cy="325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37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6B64FB8-734D-6615-F3C6-1E1ADFA78346}"/>
                </a:ext>
              </a:extLst>
            </p:cNvPr>
            <p:cNvSpPr txBox="1"/>
            <p:nvPr/>
          </p:nvSpPr>
          <p:spPr>
            <a:xfrm>
              <a:off x="414772" y="1593225"/>
              <a:ext cx="425737" cy="325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15CF2AB-9568-5EC0-DD2D-8CD789F95CE5}"/>
                </a:ext>
              </a:extLst>
            </p:cNvPr>
            <p:cNvSpPr txBox="1"/>
            <p:nvPr/>
          </p:nvSpPr>
          <p:spPr>
            <a:xfrm>
              <a:off x="409966" y="2005626"/>
              <a:ext cx="425737" cy="325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1FFF6D4-03F4-63EA-0F70-210CDDBEFBA8}"/>
                </a:ext>
              </a:extLst>
            </p:cNvPr>
            <p:cNvSpPr txBox="1"/>
            <p:nvPr/>
          </p:nvSpPr>
          <p:spPr>
            <a:xfrm>
              <a:off x="418608" y="2288151"/>
              <a:ext cx="425737" cy="325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489B68C-BCEA-B6B6-BAAB-9F9D20475099}"/>
                </a:ext>
              </a:extLst>
            </p:cNvPr>
            <p:cNvSpPr/>
            <p:nvPr/>
          </p:nvSpPr>
          <p:spPr>
            <a:xfrm>
              <a:off x="1125754" y="1506025"/>
              <a:ext cx="1748915" cy="36368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Isosceles Triangle 16">
              <a:extLst>
                <a:ext uri="{FF2B5EF4-FFF2-40B4-BE49-F238E27FC236}">
                  <a16:creationId xmlns:a16="http://schemas.microsoft.com/office/drawing/2014/main" id="{1CED4150-C8FB-4D50-1C57-05BF552217E9}"/>
                </a:ext>
              </a:extLst>
            </p:cNvPr>
            <p:cNvSpPr/>
            <p:nvPr/>
          </p:nvSpPr>
          <p:spPr>
            <a:xfrm rot="16200000">
              <a:off x="2999585" y="1576831"/>
              <a:ext cx="108585" cy="120015"/>
            </a:xfrm>
            <a:prstGeom prst="triangl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C54B6FB-F91B-F455-1FE7-7F1207B0F2FC}"/>
                </a:ext>
              </a:extLst>
            </p:cNvPr>
            <p:cNvSpPr txBox="1"/>
            <p:nvPr/>
          </p:nvSpPr>
          <p:spPr>
            <a:xfrm>
              <a:off x="2993869" y="1473060"/>
              <a:ext cx="889017" cy="5367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 GIV-CT</a:t>
              </a:r>
            </a:p>
            <a:p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    (His)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86779BA5-4833-6534-8265-C3866CCBCDD3}"/>
              </a:ext>
            </a:extLst>
          </p:cNvPr>
          <p:cNvSpPr txBox="1"/>
          <p:nvPr/>
        </p:nvSpPr>
        <p:spPr>
          <a:xfrm>
            <a:off x="83532" y="212508"/>
            <a:ext cx="2077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Full unedited blot for Figure 8C                           </a:t>
            </a:r>
            <a:endParaRPr lang="en-US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A4B3278-361E-1284-2AE5-1BACFB53D124}"/>
              </a:ext>
            </a:extLst>
          </p:cNvPr>
          <p:cNvCxnSpPr>
            <a:cxnSpLocks/>
          </p:cNvCxnSpPr>
          <p:nvPr/>
        </p:nvCxnSpPr>
        <p:spPr>
          <a:xfrm>
            <a:off x="3113504" y="802007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TextBox 37">
            <a:extLst>
              <a:ext uri="{FF2B5EF4-FFF2-40B4-BE49-F238E27FC236}">
                <a16:creationId xmlns:a16="http://schemas.microsoft.com/office/drawing/2014/main" id="{C79DBA27-AAC6-6866-29EF-96DB39224416}"/>
              </a:ext>
            </a:extLst>
          </p:cNvPr>
          <p:cNvSpPr txBox="1"/>
          <p:nvPr/>
        </p:nvSpPr>
        <p:spPr>
          <a:xfrm>
            <a:off x="2734467" y="669807"/>
            <a:ext cx="420308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5BC36FF1-BC10-2AD1-24EC-EB37753794FC}"/>
              </a:ext>
            </a:extLst>
          </p:cNvPr>
          <p:cNvCxnSpPr>
            <a:cxnSpLocks/>
          </p:cNvCxnSpPr>
          <p:nvPr/>
        </p:nvCxnSpPr>
        <p:spPr>
          <a:xfrm>
            <a:off x="3113504" y="937477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TextBox 39">
            <a:extLst>
              <a:ext uri="{FF2B5EF4-FFF2-40B4-BE49-F238E27FC236}">
                <a16:creationId xmlns:a16="http://schemas.microsoft.com/office/drawing/2014/main" id="{635FA5A2-0261-CB34-8470-70E00AD38295}"/>
              </a:ext>
            </a:extLst>
          </p:cNvPr>
          <p:cNvSpPr txBox="1"/>
          <p:nvPr/>
        </p:nvSpPr>
        <p:spPr>
          <a:xfrm>
            <a:off x="2734467" y="809537"/>
            <a:ext cx="420308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A628B37-5FC5-46B4-92D4-0A0230BDC396}"/>
              </a:ext>
            </a:extLst>
          </p:cNvPr>
          <p:cNvCxnSpPr>
            <a:cxnSpLocks/>
          </p:cNvCxnSpPr>
          <p:nvPr/>
        </p:nvCxnSpPr>
        <p:spPr>
          <a:xfrm>
            <a:off x="3113504" y="1102785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TextBox 41">
            <a:extLst>
              <a:ext uri="{FF2B5EF4-FFF2-40B4-BE49-F238E27FC236}">
                <a16:creationId xmlns:a16="http://schemas.microsoft.com/office/drawing/2014/main" id="{C167A169-307D-47AC-1C42-A11A61D3FA41}"/>
              </a:ext>
            </a:extLst>
          </p:cNvPr>
          <p:cNvSpPr txBox="1"/>
          <p:nvPr/>
        </p:nvSpPr>
        <p:spPr>
          <a:xfrm>
            <a:off x="2734467" y="995244"/>
            <a:ext cx="420308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100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544B48D-9906-2F4D-1EF2-DC7B0032DDDC}"/>
              </a:ext>
            </a:extLst>
          </p:cNvPr>
          <p:cNvCxnSpPr>
            <a:cxnSpLocks/>
          </p:cNvCxnSpPr>
          <p:nvPr/>
        </p:nvCxnSpPr>
        <p:spPr>
          <a:xfrm>
            <a:off x="3113504" y="1273463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TextBox 43">
            <a:extLst>
              <a:ext uri="{FF2B5EF4-FFF2-40B4-BE49-F238E27FC236}">
                <a16:creationId xmlns:a16="http://schemas.microsoft.com/office/drawing/2014/main" id="{7FC2BE5D-38ED-A282-9ED8-A5CADA391F92}"/>
              </a:ext>
            </a:extLst>
          </p:cNvPr>
          <p:cNvSpPr txBox="1"/>
          <p:nvPr/>
        </p:nvSpPr>
        <p:spPr>
          <a:xfrm>
            <a:off x="2804999" y="1183955"/>
            <a:ext cx="341760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75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EBD109B3-714D-1780-E040-B2603355DE66}"/>
              </a:ext>
            </a:extLst>
          </p:cNvPr>
          <p:cNvCxnSpPr>
            <a:cxnSpLocks/>
          </p:cNvCxnSpPr>
          <p:nvPr/>
        </p:nvCxnSpPr>
        <p:spPr>
          <a:xfrm>
            <a:off x="3113504" y="1545683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TextBox 45">
            <a:extLst>
              <a:ext uri="{FF2B5EF4-FFF2-40B4-BE49-F238E27FC236}">
                <a16:creationId xmlns:a16="http://schemas.microsoft.com/office/drawing/2014/main" id="{834BD750-DA5D-C706-80EA-FA0C79B5F8B2}"/>
              </a:ext>
            </a:extLst>
          </p:cNvPr>
          <p:cNvSpPr txBox="1"/>
          <p:nvPr/>
        </p:nvSpPr>
        <p:spPr>
          <a:xfrm>
            <a:off x="2804999" y="1439969"/>
            <a:ext cx="341760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B45CE0D-5C21-10DD-40F2-A6EB0B9FEB47}"/>
              </a:ext>
            </a:extLst>
          </p:cNvPr>
          <p:cNvCxnSpPr>
            <a:cxnSpLocks/>
          </p:cNvCxnSpPr>
          <p:nvPr/>
        </p:nvCxnSpPr>
        <p:spPr>
          <a:xfrm>
            <a:off x="3113504" y="1856398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TextBox 45">
            <a:extLst>
              <a:ext uri="{FF2B5EF4-FFF2-40B4-BE49-F238E27FC236}">
                <a16:creationId xmlns:a16="http://schemas.microsoft.com/office/drawing/2014/main" id="{62E4E443-6776-3999-77F3-11D417F03CA6}"/>
              </a:ext>
            </a:extLst>
          </p:cNvPr>
          <p:cNvSpPr txBox="1"/>
          <p:nvPr/>
        </p:nvSpPr>
        <p:spPr>
          <a:xfrm>
            <a:off x="2804999" y="1733896"/>
            <a:ext cx="341760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37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4D3D678-D789-CB10-18F2-02D7C6E98A6E}"/>
              </a:ext>
            </a:extLst>
          </p:cNvPr>
          <p:cNvCxnSpPr>
            <a:cxnSpLocks/>
          </p:cNvCxnSpPr>
          <p:nvPr/>
        </p:nvCxnSpPr>
        <p:spPr>
          <a:xfrm>
            <a:off x="3180442" y="2986243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6" name="TextBox 37">
            <a:extLst>
              <a:ext uri="{FF2B5EF4-FFF2-40B4-BE49-F238E27FC236}">
                <a16:creationId xmlns:a16="http://schemas.microsoft.com/office/drawing/2014/main" id="{A1877064-0C7D-07F7-815F-2F8E819156D5}"/>
              </a:ext>
            </a:extLst>
          </p:cNvPr>
          <p:cNvSpPr txBox="1"/>
          <p:nvPr/>
        </p:nvSpPr>
        <p:spPr>
          <a:xfrm>
            <a:off x="2801405" y="2854043"/>
            <a:ext cx="420308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CFD014EC-A5ED-37DE-DC16-DBDB4424B6F8}"/>
              </a:ext>
            </a:extLst>
          </p:cNvPr>
          <p:cNvCxnSpPr>
            <a:cxnSpLocks/>
          </p:cNvCxnSpPr>
          <p:nvPr/>
        </p:nvCxnSpPr>
        <p:spPr>
          <a:xfrm>
            <a:off x="3180442" y="3121713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8" name="TextBox 39">
            <a:extLst>
              <a:ext uri="{FF2B5EF4-FFF2-40B4-BE49-F238E27FC236}">
                <a16:creationId xmlns:a16="http://schemas.microsoft.com/office/drawing/2014/main" id="{89A237F6-F9F1-84FB-D185-47264B009362}"/>
              </a:ext>
            </a:extLst>
          </p:cNvPr>
          <p:cNvSpPr txBox="1"/>
          <p:nvPr/>
        </p:nvSpPr>
        <p:spPr>
          <a:xfrm>
            <a:off x="2801405" y="2993773"/>
            <a:ext cx="420308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00A42E3-4089-DA26-EC1D-243EDDE69117}"/>
              </a:ext>
            </a:extLst>
          </p:cNvPr>
          <p:cNvCxnSpPr>
            <a:cxnSpLocks/>
          </p:cNvCxnSpPr>
          <p:nvPr/>
        </p:nvCxnSpPr>
        <p:spPr>
          <a:xfrm>
            <a:off x="3180442" y="3287021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0" name="TextBox 41">
            <a:extLst>
              <a:ext uri="{FF2B5EF4-FFF2-40B4-BE49-F238E27FC236}">
                <a16:creationId xmlns:a16="http://schemas.microsoft.com/office/drawing/2014/main" id="{F1B97D1A-E9CD-D14C-80BF-117A312564CE}"/>
              </a:ext>
            </a:extLst>
          </p:cNvPr>
          <p:cNvSpPr txBox="1"/>
          <p:nvPr/>
        </p:nvSpPr>
        <p:spPr>
          <a:xfrm>
            <a:off x="2801405" y="3179480"/>
            <a:ext cx="420308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100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153B07D9-7559-4077-A806-37EA4F7491EC}"/>
              </a:ext>
            </a:extLst>
          </p:cNvPr>
          <p:cNvCxnSpPr>
            <a:cxnSpLocks/>
          </p:cNvCxnSpPr>
          <p:nvPr/>
        </p:nvCxnSpPr>
        <p:spPr>
          <a:xfrm>
            <a:off x="3180442" y="3457699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TextBox 43">
            <a:extLst>
              <a:ext uri="{FF2B5EF4-FFF2-40B4-BE49-F238E27FC236}">
                <a16:creationId xmlns:a16="http://schemas.microsoft.com/office/drawing/2014/main" id="{6E039F2C-27C8-45CA-7436-3C978ABA8BF0}"/>
              </a:ext>
            </a:extLst>
          </p:cNvPr>
          <p:cNvSpPr txBox="1"/>
          <p:nvPr/>
        </p:nvSpPr>
        <p:spPr>
          <a:xfrm>
            <a:off x="2871937" y="3368191"/>
            <a:ext cx="341760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75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4F97FC1-D8B2-B84E-DBA8-5425B12D1E20}"/>
              </a:ext>
            </a:extLst>
          </p:cNvPr>
          <p:cNvCxnSpPr>
            <a:cxnSpLocks/>
          </p:cNvCxnSpPr>
          <p:nvPr/>
        </p:nvCxnSpPr>
        <p:spPr>
          <a:xfrm>
            <a:off x="3180442" y="3729919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TextBox 45">
            <a:extLst>
              <a:ext uri="{FF2B5EF4-FFF2-40B4-BE49-F238E27FC236}">
                <a16:creationId xmlns:a16="http://schemas.microsoft.com/office/drawing/2014/main" id="{1BE1397E-05E4-3B05-37F2-87679A1E11FB}"/>
              </a:ext>
            </a:extLst>
          </p:cNvPr>
          <p:cNvSpPr txBox="1"/>
          <p:nvPr/>
        </p:nvSpPr>
        <p:spPr>
          <a:xfrm>
            <a:off x="2871937" y="3624205"/>
            <a:ext cx="341760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A8F4EAA4-06B4-CCCD-15EE-C9B911402C2F}"/>
              </a:ext>
            </a:extLst>
          </p:cNvPr>
          <p:cNvCxnSpPr>
            <a:cxnSpLocks/>
          </p:cNvCxnSpPr>
          <p:nvPr/>
        </p:nvCxnSpPr>
        <p:spPr>
          <a:xfrm>
            <a:off x="3180442" y="4040634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6" name="TextBox 45">
            <a:extLst>
              <a:ext uri="{FF2B5EF4-FFF2-40B4-BE49-F238E27FC236}">
                <a16:creationId xmlns:a16="http://schemas.microsoft.com/office/drawing/2014/main" id="{78F88189-A04E-3961-9F17-A323132D7523}"/>
              </a:ext>
            </a:extLst>
          </p:cNvPr>
          <p:cNvSpPr txBox="1"/>
          <p:nvPr/>
        </p:nvSpPr>
        <p:spPr>
          <a:xfrm>
            <a:off x="2871937" y="3918132"/>
            <a:ext cx="341760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37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0FD58AD5-9FEC-363C-8D4C-937C0DAEFB59}"/>
              </a:ext>
            </a:extLst>
          </p:cNvPr>
          <p:cNvCxnSpPr/>
          <p:nvPr/>
        </p:nvCxnSpPr>
        <p:spPr>
          <a:xfrm>
            <a:off x="3130643" y="8210221"/>
            <a:ext cx="66406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D0EBF12-4E64-045E-B491-E7E0B9755F2A}"/>
              </a:ext>
            </a:extLst>
          </p:cNvPr>
          <p:cNvCxnSpPr/>
          <p:nvPr/>
        </p:nvCxnSpPr>
        <p:spPr>
          <a:xfrm>
            <a:off x="3126785" y="8773522"/>
            <a:ext cx="66406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874F9F9C-280B-DCC1-5336-FC2916CB67EE}"/>
              </a:ext>
            </a:extLst>
          </p:cNvPr>
          <p:cNvCxnSpPr/>
          <p:nvPr/>
        </p:nvCxnSpPr>
        <p:spPr>
          <a:xfrm>
            <a:off x="3126785" y="9086039"/>
            <a:ext cx="66406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5ADE5A0A-63FA-8B0A-6F2C-B3F34C9ED250}"/>
              </a:ext>
            </a:extLst>
          </p:cNvPr>
          <p:cNvCxnSpPr/>
          <p:nvPr/>
        </p:nvCxnSpPr>
        <p:spPr>
          <a:xfrm>
            <a:off x="3122927" y="9305958"/>
            <a:ext cx="66406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1CF2562-C2BC-5A70-5424-78D9AC2E8020}"/>
              </a:ext>
            </a:extLst>
          </p:cNvPr>
          <p:cNvSpPr/>
          <p:nvPr/>
        </p:nvSpPr>
        <p:spPr>
          <a:xfrm>
            <a:off x="4038719" y="399392"/>
            <a:ext cx="354781" cy="36751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3BEF60B-A7BF-B98D-DDEA-1264518181FA}"/>
              </a:ext>
            </a:extLst>
          </p:cNvPr>
          <p:cNvCxnSpPr>
            <a:cxnSpLocks/>
          </p:cNvCxnSpPr>
          <p:nvPr/>
        </p:nvCxnSpPr>
        <p:spPr>
          <a:xfrm rot="16200000">
            <a:off x="1747225" y="1317738"/>
            <a:ext cx="21031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57CA77D-B566-756D-78EB-B389DEB16102}"/>
              </a:ext>
            </a:extLst>
          </p:cNvPr>
          <p:cNvSpPr txBox="1"/>
          <p:nvPr/>
        </p:nvSpPr>
        <p:spPr>
          <a:xfrm rot="16200000">
            <a:off x="2250376" y="1192719"/>
            <a:ext cx="8659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IP: anti-HA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EC4EBC-A66A-8A4D-E67B-B0600182EF7F}"/>
              </a:ext>
            </a:extLst>
          </p:cNvPr>
          <p:cNvSpPr/>
          <p:nvPr/>
        </p:nvSpPr>
        <p:spPr>
          <a:xfrm>
            <a:off x="4873227" y="3459290"/>
            <a:ext cx="301325" cy="34921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6817FF-E074-CE8B-5F6F-057684556A08}"/>
              </a:ext>
            </a:extLst>
          </p:cNvPr>
          <p:cNvCxnSpPr>
            <a:cxnSpLocks/>
          </p:cNvCxnSpPr>
          <p:nvPr/>
        </p:nvCxnSpPr>
        <p:spPr>
          <a:xfrm rot="16200000">
            <a:off x="1753439" y="3603402"/>
            <a:ext cx="21031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90DDC6C-C957-DCF8-F51B-3E8328621FB2}"/>
              </a:ext>
            </a:extLst>
          </p:cNvPr>
          <p:cNvSpPr txBox="1"/>
          <p:nvPr/>
        </p:nvSpPr>
        <p:spPr>
          <a:xfrm rot="16200000">
            <a:off x="2270789" y="3385984"/>
            <a:ext cx="8659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IP: anti-HA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808D186-EBBC-25A8-563E-A59EECE18884}"/>
              </a:ext>
            </a:extLst>
          </p:cNvPr>
          <p:cNvCxnSpPr>
            <a:cxnSpLocks/>
          </p:cNvCxnSpPr>
          <p:nvPr/>
        </p:nvCxnSpPr>
        <p:spPr>
          <a:xfrm rot="16200000">
            <a:off x="1916319" y="5970030"/>
            <a:ext cx="1828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9E0A88F-7FC2-A882-F40B-875574C31D77}"/>
              </a:ext>
            </a:extLst>
          </p:cNvPr>
          <p:cNvSpPr txBox="1"/>
          <p:nvPr/>
        </p:nvSpPr>
        <p:spPr>
          <a:xfrm rot="16200000">
            <a:off x="2427984" y="5932162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1725894-8ECE-DC60-071B-881414BA14D1}"/>
              </a:ext>
            </a:extLst>
          </p:cNvPr>
          <p:cNvCxnSpPr>
            <a:cxnSpLocks/>
          </p:cNvCxnSpPr>
          <p:nvPr/>
        </p:nvCxnSpPr>
        <p:spPr>
          <a:xfrm rot="16200000">
            <a:off x="2157274" y="8789924"/>
            <a:ext cx="1371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C6F17E7-5300-5057-063C-C5B52F992E02}"/>
              </a:ext>
            </a:extLst>
          </p:cNvPr>
          <p:cNvSpPr txBox="1"/>
          <p:nvPr/>
        </p:nvSpPr>
        <p:spPr>
          <a:xfrm>
            <a:off x="3176877" y="7743816"/>
            <a:ext cx="1519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GST-NOD2-LRR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9E6D472-4EC0-E258-5294-E99F96850609}"/>
              </a:ext>
            </a:extLst>
          </p:cNvPr>
          <p:cNvCxnSpPr/>
          <p:nvPr/>
        </p:nvCxnSpPr>
        <p:spPr>
          <a:xfrm>
            <a:off x="0" y="7317959"/>
            <a:ext cx="685800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184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41F8A82C-1151-66AB-787F-4D65CB362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49327"/>
          <a:stretch/>
        </p:blipFill>
        <p:spPr>
          <a:xfrm>
            <a:off x="2659952" y="5253702"/>
            <a:ext cx="1871650" cy="24811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54A7139-29F6-A006-484E-9388E474FC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328" r="4296"/>
          <a:stretch/>
        </p:blipFill>
        <p:spPr>
          <a:xfrm>
            <a:off x="4560209" y="5217404"/>
            <a:ext cx="1744577" cy="2526986"/>
          </a:xfrm>
          <a:prstGeom prst="rect">
            <a:avLst/>
          </a:prstGeom>
        </p:spPr>
      </p:pic>
      <p:sp>
        <p:nvSpPr>
          <p:cNvPr id="3" name="Rectangle 16">
            <a:extLst>
              <a:ext uri="{FF2B5EF4-FFF2-40B4-BE49-F238E27FC236}">
                <a16:creationId xmlns:a16="http://schemas.microsoft.com/office/drawing/2014/main" id="{5FDE18A7-0BBC-B0CE-9C5A-B16C0423E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421" y="371676"/>
            <a:ext cx="1953325" cy="4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Full unedited blot for Figure 8F                          </a:t>
            </a:r>
            <a:endParaRPr lang="en-US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D430A0E-A186-8F85-8F86-8FF17329EBE1}"/>
              </a:ext>
            </a:extLst>
          </p:cNvPr>
          <p:cNvCxnSpPr>
            <a:cxnSpLocks/>
          </p:cNvCxnSpPr>
          <p:nvPr/>
        </p:nvCxnSpPr>
        <p:spPr>
          <a:xfrm>
            <a:off x="2624966" y="2940670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5ED54B-BCD5-D033-3063-BE5D5202A7FD}"/>
              </a:ext>
            </a:extLst>
          </p:cNvPr>
          <p:cNvCxnSpPr>
            <a:cxnSpLocks/>
          </p:cNvCxnSpPr>
          <p:nvPr/>
        </p:nvCxnSpPr>
        <p:spPr>
          <a:xfrm>
            <a:off x="2624966" y="3236888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B8A70A-BD8A-27DC-6F70-26A011C678B2}"/>
              </a:ext>
            </a:extLst>
          </p:cNvPr>
          <p:cNvCxnSpPr>
            <a:cxnSpLocks/>
          </p:cNvCxnSpPr>
          <p:nvPr/>
        </p:nvCxnSpPr>
        <p:spPr>
          <a:xfrm>
            <a:off x="2624966" y="3754688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7142083-8C31-079E-3F70-09F9A6F3C3B0}"/>
              </a:ext>
            </a:extLst>
          </p:cNvPr>
          <p:cNvCxnSpPr>
            <a:cxnSpLocks/>
          </p:cNvCxnSpPr>
          <p:nvPr/>
        </p:nvCxnSpPr>
        <p:spPr>
          <a:xfrm>
            <a:off x="2624966" y="4627738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9A809E3F-3D4A-DEAF-030A-2BC5A71D1ECA}"/>
              </a:ext>
            </a:extLst>
          </p:cNvPr>
          <p:cNvSpPr txBox="1"/>
          <p:nvPr/>
        </p:nvSpPr>
        <p:spPr>
          <a:xfrm>
            <a:off x="3404618" y="6256780"/>
            <a:ext cx="11129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 △CARD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A7229FC-D337-F3FB-C775-188FC035F7C1}"/>
              </a:ext>
            </a:extLst>
          </p:cNvPr>
          <p:cNvSpPr txBox="1"/>
          <p:nvPr/>
        </p:nvSpPr>
        <p:spPr>
          <a:xfrm rot="1078839">
            <a:off x="3254406" y="2259504"/>
            <a:ext cx="353943" cy="47545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928E6BF-9D2A-368E-BF5D-797343E708E8}"/>
              </a:ext>
            </a:extLst>
          </p:cNvPr>
          <p:cNvSpPr txBox="1"/>
          <p:nvPr/>
        </p:nvSpPr>
        <p:spPr>
          <a:xfrm rot="1260060">
            <a:off x="3718009" y="2344995"/>
            <a:ext cx="353943" cy="38247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GST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07DB07C-47F5-F63D-A340-7FCFE29EB50B}"/>
              </a:ext>
            </a:extLst>
          </p:cNvPr>
          <p:cNvSpPr txBox="1"/>
          <p:nvPr/>
        </p:nvSpPr>
        <p:spPr>
          <a:xfrm rot="1078839">
            <a:off x="4075068" y="1873878"/>
            <a:ext cx="353943" cy="89062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GST GIV CT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9B7A5C6-5829-738D-57BF-DF797C560A88}"/>
              </a:ext>
            </a:extLst>
          </p:cNvPr>
          <p:cNvSpPr txBox="1"/>
          <p:nvPr/>
        </p:nvSpPr>
        <p:spPr>
          <a:xfrm rot="1078839">
            <a:off x="4982881" y="2221784"/>
            <a:ext cx="353943" cy="47545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861EC7F-7578-FE6F-1D12-30699A595FD3}"/>
              </a:ext>
            </a:extLst>
          </p:cNvPr>
          <p:cNvSpPr txBox="1"/>
          <p:nvPr/>
        </p:nvSpPr>
        <p:spPr>
          <a:xfrm rot="1078839">
            <a:off x="5495624" y="2326589"/>
            <a:ext cx="353943" cy="38247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GST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D79B162-8886-D916-6641-51CE9175EC46}"/>
              </a:ext>
            </a:extLst>
          </p:cNvPr>
          <p:cNvSpPr txBox="1"/>
          <p:nvPr/>
        </p:nvSpPr>
        <p:spPr>
          <a:xfrm rot="1078839">
            <a:off x="5888755" y="1854350"/>
            <a:ext cx="353943" cy="89062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GST GIV CT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9DEDA12-A45A-3C94-5E0B-7BE7834D5A1C}"/>
              </a:ext>
            </a:extLst>
          </p:cNvPr>
          <p:cNvCxnSpPr/>
          <p:nvPr/>
        </p:nvCxnSpPr>
        <p:spPr>
          <a:xfrm>
            <a:off x="5637799" y="1800335"/>
            <a:ext cx="66698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14313424-41A4-2695-8AE0-EA7E80C8AEF6}"/>
              </a:ext>
            </a:extLst>
          </p:cNvPr>
          <p:cNvCxnSpPr/>
          <p:nvPr/>
        </p:nvCxnSpPr>
        <p:spPr>
          <a:xfrm>
            <a:off x="3781485" y="1790194"/>
            <a:ext cx="66698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BBA2EBB9-D204-FD56-C512-6B4EE4AF76B8}"/>
              </a:ext>
            </a:extLst>
          </p:cNvPr>
          <p:cNvSpPr txBox="1"/>
          <p:nvPr/>
        </p:nvSpPr>
        <p:spPr>
          <a:xfrm>
            <a:off x="3821116" y="1562345"/>
            <a:ext cx="593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Bound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262635F-7306-1155-99CD-09C4D37E39B2}"/>
              </a:ext>
            </a:extLst>
          </p:cNvPr>
          <p:cNvSpPr txBox="1"/>
          <p:nvPr/>
        </p:nvSpPr>
        <p:spPr>
          <a:xfrm>
            <a:off x="5676804" y="1547229"/>
            <a:ext cx="593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Bound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DD2C630-8CA6-9F78-93D9-8153DC7A2004}"/>
              </a:ext>
            </a:extLst>
          </p:cNvPr>
          <p:cNvSpPr txBox="1"/>
          <p:nvPr/>
        </p:nvSpPr>
        <p:spPr>
          <a:xfrm>
            <a:off x="3814589" y="4615500"/>
            <a:ext cx="593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Bound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139DA0F-0BA8-A6FB-1497-9BD2444D63F4}"/>
              </a:ext>
            </a:extLst>
          </p:cNvPr>
          <p:cNvSpPr txBox="1"/>
          <p:nvPr/>
        </p:nvSpPr>
        <p:spPr>
          <a:xfrm>
            <a:off x="4782039" y="4571594"/>
            <a:ext cx="593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Bound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37D006-A67A-7F6B-69A3-DC4EF2FF6C13}"/>
              </a:ext>
            </a:extLst>
          </p:cNvPr>
          <p:cNvSpPr/>
          <p:nvPr/>
        </p:nvSpPr>
        <p:spPr>
          <a:xfrm>
            <a:off x="4972167" y="3016757"/>
            <a:ext cx="760095" cy="25524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8422D3B-6472-294D-A3C9-BEEDD2C13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9619" y="2702926"/>
            <a:ext cx="1714649" cy="25376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0BA887-1677-43D9-EF5A-CC80729EF9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1602" y="2702926"/>
            <a:ext cx="1784750" cy="2466659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A24F7417-CE40-6BB7-3DB8-4C643761E7AF}"/>
              </a:ext>
            </a:extLst>
          </p:cNvPr>
          <p:cNvSpPr txBox="1"/>
          <p:nvPr/>
        </p:nvSpPr>
        <p:spPr>
          <a:xfrm>
            <a:off x="3475244" y="3244479"/>
            <a:ext cx="68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 FL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060093-294C-5D5E-BA49-34D295B5039C}"/>
              </a:ext>
            </a:extLst>
          </p:cNvPr>
          <p:cNvSpPr/>
          <p:nvPr/>
        </p:nvSpPr>
        <p:spPr>
          <a:xfrm>
            <a:off x="3198689" y="2958190"/>
            <a:ext cx="1237915" cy="3175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3C92FC9-89D5-CEBB-2564-0A63E7CD3596}"/>
              </a:ext>
            </a:extLst>
          </p:cNvPr>
          <p:cNvSpPr/>
          <p:nvPr/>
        </p:nvSpPr>
        <p:spPr>
          <a:xfrm>
            <a:off x="4972167" y="2975974"/>
            <a:ext cx="1237915" cy="3175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07BBEE5-260E-4028-8394-05ECEFBC9EFF}"/>
              </a:ext>
            </a:extLst>
          </p:cNvPr>
          <p:cNvSpPr txBox="1"/>
          <p:nvPr/>
        </p:nvSpPr>
        <p:spPr>
          <a:xfrm>
            <a:off x="5098431" y="5900710"/>
            <a:ext cx="10787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 △ NBD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621ABC-9CFD-FDF0-7AEC-40708EE06495}"/>
              </a:ext>
            </a:extLst>
          </p:cNvPr>
          <p:cNvSpPr/>
          <p:nvPr/>
        </p:nvSpPr>
        <p:spPr>
          <a:xfrm>
            <a:off x="4958915" y="5586652"/>
            <a:ext cx="1237915" cy="3175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40629A-91AB-C7B4-F036-665087A6F59A}"/>
              </a:ext>
            </a:extLst>
          </p:cNvPr>
          <p:cNvSpPr/>
          <p:nvPr/>
        </p:nvSpPr>
        <p:spPr>
          <a:xfrm>
            <a:off x="3342149" y="5864948"/>
            <a:ext cx="1237915" cy="3175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E21DC0-33D1-7854-7B62-B4F622941A2F}"/>
              </a:ext>
            </a:extLst>
          </p:cNvPr>
          <p:cNvSpPr txBox="1"/>
          <p:nvPr/>
        </p:nvSpPr>
        <p:spPr>
          <a:xfrm>
            <a:off x="3064783" y="896504"/>
            <a:ext cx="3306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GST-GIV-CT pulldown with </a:t>
            </a:r>
            <a:r>
              <a:rPr lang="en-US" sz="140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-bound </a:t>
            </a:r>
          </a:p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recombinant NOD2-domains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4D53FB-A9C4-E31E-1F32-46A72566AA71}"/>
              </a:ext>
            </a:extLst>
          </p:cNvPr>
          <p:cNvSpPr txBox="1"/>
          <p:nvPr/>
        </p:nvSpPr>
        <p:spPr>
          <a:xfrm>
            <a:off x="5125325" y="3327839"/>
            <a:ext cx="10787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err="1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 △ LRR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BEC920-EBC8-D133-6F3A-96099F598C1F}"/>
              </a:ext>
            </a:extLst>
          </p:cNvPr>
          <p:cNvSpPr txBox="1"/>
          <p:nvPr/>
        </p:nvSpPr>
        <p:spPr>
          <a:xfrm>
            <a:off x="2239546" y="2814388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250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29D9C5-D62C-4C4B-1FF1-60EBDC8B403B}"/>
              </a:ext>
            </a:extLst>
          </p:cNvPr>
          <p:cNvSpPr txBox="1"/>
          <p:nvPr/>
        </p:nvSpPr>
        <p:spPr>
          <a:xfrm>
            <a:off x="2239546" y="3110721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1D5506-B13A-00A0-BA21-16A46C62A33B}"/>
              </a:ext>
            </a:extLst>
          </p:cNvPr>
          <p:cNvSpPr txBox="1"/>
          <p:nvPr/>
        </p:nvSpPr>
        <p:spPr>
          <a:xfrm>
            <a:off x="2318094" y="3617700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C4EEE1-DA52-BDE3-3CD3-444308FA950E}"/>
              </a:ext>
            </a:extLst>
          </p:cNvPr>
          <p:cNvSpPr txBox="1"/>
          <p:nvPr/>
        </p:nvSpPr>
        <p:spPr>
          <a:xfrm>
            <a:off x="2318094" y="4502434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3AD5472-5F87-8FD6-9578-A645FC8501D4}"/>
              </a:ext>
            </a:extLst>
          </p:cNvPr>
          <p:cNvCxnSpPr>
            <a:cxnSpLocks/>
          </p:cNvCxnSpPr>
          <p:nvPr/>
        </p:nvCxnSpPr>
        <p:spPr>
          <a:xfrm>
            <a:off x="2574166" y="5404470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92926CB-A3F1-B316-67F1-9C9E877A80CB}"/>
              </a:ext>
            </a:extLst>
          </p:cNvPr>
          <p:cNvCxnSpPr>
            <a:cxnSpLocks/>
          </p:cNvCxnSpPr>
          <p:nvPr/>
        </p:nvCxnSpPr>
        <p:spPr>
          <a:xfrm>
            <a:off x="2574166" y="5700688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5AAE45-4BCB-66D3-7681-51302D4EC5B1}"/>
              </a:ext>
            </a:extLst>
          </p:cNvPr>
          <p:cNvCxnSpPr>
            <a:cxnSpLocks/>
          </p:cNvCxnSpPr>
          <p:nvPr/>
        </p:nvCxnSpPr>
        <p:spPr>
          <a:xfrm>
            <a:off x="2574166" y="6218488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6C9DF05-EB64-8ADA-4626-12BF61A7F158}"/>
              </a:ext>
            </a:extLst>
          </p:cNvPr>
          <p:cNvCxnSpPr>
            <a:cxnSpLocks/>
          </p:cNvCxnSpPr>
          <p:nvPr/>
        </p:nvCxnSpPr>
        <p:spPr>
          <a:xfrm>
            <a:off x="2574166" y="7091538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5BC915C-52F6-5BC9-AECC-7E6F3A536697}"/>
              </a:ext>
            </a:extLst>
          </p:cNvPr>
          <p:cNvSpPr txBox="1"/>
          <p:nvPr/>
        </p:nvSpPr>
        <p:spPr>
          <a:xfrm>
            <a:off x="2188746" y="5278188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250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DB844CA-EA31-3E90-EB06-4046FFF6317F}"/>
              </a:ext>
            </a:extLst>
          </p:cNvPr>
          <p:cNvSpPr txBox="1"/>
          <p:nvPr/>
        </p:nvSpPr>
        <p:spPr>
          <a:xfrm>
            <a:off x="2188746" y="5574521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5D9F69-5311-8BAA-FBAE-CAD04DB8667D}"/>
              </a:ext>
            </a:extLst>
          </p:cNvPr>
          <p:cNvSpPr txBox="1"/>
          <p:nvPr/>
        </p:nvSpPr>
        <p:spPr>
          <a:xfrm>
            <a:off x="2267294" y="6081500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7E6D1D3-E0C8-0031-5857-ADA38E884433}"/>
              </a:ext>
            </a:extLst>
          </p:cNvPr>
          <p:cNvSpPr txBox="1"/>
          <p:nvPr/>
        </p:nvSpPr>
        <p:spPr>
          <a:xfrm>
            <a:off x="2267294" y="6966234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989731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FF2B5EF4-FFF2-40B4-BE49-F238E27FC236}">
                <a16:creationId xmlns:a16="http://schemas.microsoft.com/office/drawing/2014/main" id="{C3B2D97E-C832-6377-9C7D-49493108F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91" y="380670"/>
            <a:ext cx="1975383" cy="4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Full unedited blot for Figure 8I                           </a:t>
            </a:r>
            <a:endParaRPr lang="en-US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EF0FAF-9490-31E0-FD5D-D1BAD754D12D}"/>
              </a:ext>
            </a:extLst>
          </p:cNvPr>
          <p:cNvSpPr txBox="1"/>
          <p:nvPr/>
        </p:nvSpPr>
        <p:spPr>
          <a:xfrm>
            <a:off x="5482442" y="2069938"/>
            <a:ext cx="12557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NOD2</a:t>
            </a:r>
          </a:p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(HA </a:t>
            </a:r>
            <a:r>
              <a:rPr lang="en-US" sz="1100" err="1"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9447DF-E47C-F4FD-8C2C-2202C8DF1400}"/>
              </a:ext>
            </a:extLst>
          </p:cNvPr>
          <p:cNvSpPr txBox="1"/>
          <p:nvPr/>
        </p:nvSpPr>
        <p:spPr>
          <a:xfrm>
            <a:off x="5442911" y="2840121"/>
            <a:ext cx="12681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GIV-CT</a:t>
            </a:r>
          </a:p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(GST </a:t>
            </a:r>
            <a:r>
              <a:rPr lang="en-US" sz="1100" err="1">
                <a:latin typeface="Arial" panose="020B0604020202020204" pitchFamily="34" charset="0"/>
                <a:cs typeface="Arial" panose="020B0604020202020204" pitchFamily="34" charset="0"/>
              </a:rPr>
              <a:t>pAb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B5F414D0-7EFF-45A2-B9D9-33F9C172D638}"/>
              </a:ext>
            </a:extLst>
          </p:cNvPr>
          <p:cNvSpPr/>
          <p:nvPr/>
        </p:nvSpPr>
        <p:spPr>
          <a:xfrm rot="16200000">
            <a:off x="5399063" y="2201847"/>
            <a:ext cx="87696" cy="7561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6C5C73F6-F30D-435C-8C6F-9CD45E7CBC8C}"/>
              </a:ext>
            </a:extLst>
          </p:cNvPr>
          <p:cNvSpPr/>
          <p:nvPr/>
        </p:nvSpPr>
        <p:spPr>
          <a:xfrm rot="16200000">
            <a:off x="5399063" y="2926526"/>
            <a:ext cx="87696" cy="7561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A813977-1897-492A-93C5-5BF792090676}"/>
              </a:ext>
            </a:extLst>
          </p:cNvPr>
          <p:cNvCxnSpPr>
            <a:cxnSpLocks/>
          </p:cNvCxnSpPr>
          <p:nvPr/>
        </p:nvCxnSpPr>
        <p:spPr>
          <a:xfrm>
            <a:off x="2808726" y="1910415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37">
            <a:extLst>
              <a:ext uri="{FF2B5EF4-FFF2-40B4-BE49-F238E27FC236}">
                <a16:creationId xmlns:a16="http://schemas.microsoft.com/office/drawing/2014/main" id="{2CD6E315-4AD6-4A2C-A30E-16B2576BE9BF}"/>
              </a:ext>
            </a:extLst>
          </p:cNvPr>
          <p:cNvSpPr txBox="1"/>
          <p:nvPr/>
        </p:nvSpPr>
        <p:spPr>
          <a:xfrm>
            <a:off x="2353295" y="1808775"/>
            <a:ext cx="420308" cy="265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250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876E231-15E8-4F6B-BDD2-67F972A6645F}"/>
              </a:ext>
            </a:extLst>
          </p:cNvPr>
          <p:cNvCxnSpPr>
            <a:cxnSpLocks/>
          </p:cNvCxnSpPr>
          <p:nvPr/>
        </p:nvCxnSpPr>
        <p:spPr>
          <a:xfrm>
            <a:off x="2808726" y="2062540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39">
            <a:extLst>
              <a:ext uri="{FF2B5EF4-FFF2-40B4-BE49-F238E27FC236}">
                <a16:creationId xmlns:a16="http://schemas.microsoft.com/office/drawing/2014/main" id="{6C655529-1F3C-4FDD-ABB4-D65B5BE69093}"/>
              </a:ext>
            </a:extLst>
          </p:cNvPr>
          <p:cNvSpPr txBox="1"/>
          <p:nvPr/>
        </p:nvSpPr>
        <p:spPr>
          <a:xfrm>
            <a:off x="2353295" y="1961105"/>
            <a:ext cx="420308" cy="265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150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A8FFFB8-C70A-43BF-AC93-CCD87518B25B}"/>
              </a:ext>
            </a:extLst>
          </p:cNvPr>
          <p:cNvCxnSpPr>
            <a:cxnSpLocks/>
          </p:cNvCxnSpPr>
          <p:nvPr/>
        </p:nvCxnSpPr>
        <p:spPr>
          <a:xfrm>
            <a:off x="2808726" y="2275759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41">
            <a:extLst>
              <a:ext uri="{FF2B5EF4-FFF2-40B4-BE49-F238E27FC236}">
                <a16:creationId xmlns:a16="http://schemas.microsoft.com/office/drawing/2014/main" id="{4ABC5119-B3DB-4D5D-8D2C-A5034833BC4E}"/>
              </a:ext>
            </a:extLst>
          </p:cNvPr>
          <p:cNvSpPr txBox="1"/>
          <p:nvPr/>
        </p:nvSpPr>
        <p:spPr>
          <a:xfrm>
            <a:off x="2353295" y="2171466"/>
            <a:ext cx="420308" cy="265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100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D29B9BC-3F28-4BCB-8734-5DFD14E245B1}"/>
              </a:ext>
            </a:extLst>
          </p:cNvPr>
          <p:cNvCxnSpPr>
            <a:cxnSpLocks/>
          </p:cNvCxnSpPr>
          <p:nvPr/>
        </p:nvCxnSpPr>
        <p:spPr>
          <a:xfrm>
            <a:off x="2808726" y="2491254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43">
            <a:extLst>
              <a:ext uri="{FF2B5EF4-FFF2-40B4-BE49-F238E27FC236}">
                <a16:creationId xmlns:a16="http://schemas.microsoft.com/office/drawing/2014/main" id="{38767C14-278A-4956-9C9F-548E4B3D5394}"/>
              </a:ext>
            </a:extLst>
          </p:cNvPr>
          <p:cNvSpPr txBox="1"/>
          <p:nvPr/>
        </p:nvSpPr>
        <p:spPr>
          <a:xfrm>
            <a:off x="2431843" y="2387933"/>
            <a:ext cx="341760" cy="265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75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65A5302-5456-4D78-A6FB-FCABEDF11433}"/>
              </a:ext>
            </a:extLst>
          </p:cNvPr>
          <p:cNvCxnSpPr>
            <a:cxnSpLocks/>
          </p:cNvCxnSpPr>
          <p:nvPr/>
        </p:nvCxnSpPr>
        <p:spPr>
          <a:xfrm>
            <a:off x="2808726" y="2824183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45">
            <a:extLst>
              <a:ext uri="{FF2B5EF4-FFF2-40B4-BE49-F238E27FC236}">
                <a16:creationId xmlns:a16="http://schemas.microsoft.com/office/drawing/2014/main" id="{7FC5B49D-A7B3-444A-A67D-B310D8569081}"/>
              </a:ext>
            </a:extLst>
          </p:cNvPr>
          <p:cNvSpPr txBox="1"/>
          <p:nvPr/>
        </p:nvSpPr>
        <p:spPr>
          <a:xfrm>
            <a:off x="2431843" y="2722613"/>
            <a:ext cx="341760" cy="265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50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0A5B2B6-4B80-42C6-B0F7-63AEB095F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8478" y="1784380"/>
            <a:ext cx="2523896" cy="150518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638DC99-DFB3-4905-8415-432FFC064B97}"/>
              </a:ext>
            </a:extLst>
          </p:cNvPr>
          <p:cNvSpPr/>
          <p:nvPr/>
        </p:nvSpPr>
        <p:spPr>
          <a:xfrm>
            <a:off x="2915580" y="1957431"/>
            <a:ext cx="2494797" cy="4231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B90C30D-B7BC-C31B-3155-9212113BA9F1}"/>
              </a:ext>
            </a:extLst>
          </p:cNvPr>
          <p:cNvSpPr/>
          <p:nvPr/>
        </p:nvSpPr>
        <p:spPr>
          <a:xfrm>
            <a:off x="2892742" y="2747285"/>
            <a:ext cx="2494797" cy="354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E150C-C9C0-5783-0118-CDA2E894AA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31" b="15696"/>
          <a:stretch/>
        </p:blipFill>
        <p:spPr>
          <a:xfrm>
            <a:off x="2873784" y="5179700"/>
            <a:ext cx="2606933" cy="132734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27926155-137D-3487-9680-C941C98737F8}"/>
              </a:ext>
            </a:extLst>
          </p:cNvPr>
          <p:cNvSpPr/>
          <p:nvPr/>
        </p:nvSpPr>
        <p:spPr>
          <a:xfrm>
            <a:off x="3104248" y="5463241"/>
            <a:ext cx="2376470" cy="2522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1266DFE-C662-2FF5-5F66-39E54F24C844}"/>
              </a:ext>
            </a:extLst>
          </p:cNvPr>
          <p:cNvSpPr/>
          <p:nvPr/>
        </p:nvSpPr>
        <p:spPr>
          <a:xfrm>
            <a:off x="3081410" y="6165492"/>
            <a:ext cx="2399308" cy="2522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/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603FC0A2-3F3E-3CB3-E0C8-2B4F43A27971}"/>
              </a:ext>
            </a:extLst>
          </p:cNvPr>
          <p:cNvSpPr/>
          <p:nvPr/>
        </p:nvSpPr>
        <p:spPr>
          <a:xfrm rot="16200000">
            <a:off x="5583817" y="5547094"/>
            <a:ext cx="87696" cy="7561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/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48D7253D-DB87-1DED-8B28-58E581D173FA}"/>
              </a:ext>
            </a:extLst>
          </p:cNvPr>
          <p:cNvSpPr/>
          <p:nvPr/>
        </p:nvSpPr>
        <p:spPr>
          <a:xfrm rot="16200000">
            <a:off x="5555196" y="6252170"/>
            <a:ext cx="87696" cy="7561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3295A71-5079-60FC-31EF-AB205C4E973A}"/>
              </a:ext>
            </a:extLst>
          </p:cNvPr>
          <p:cNvSpPr txBox="1"/>
          <p:nvPr/>
        </p:nvSpPr>
        <p:spPr>
          <a:xfrm>
            <a:off x="5627665" y="5452991"/>
            <a:ext cx="7185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HA mAb</a:t>
            </a:r>
          </a:p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(NOD2)</a:t>
            </a:r>
          </a:p>
          <a:p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180A706-F431-9C21-D2AF-5375AB88AE05}"/>
              </a:ext>
            </a:extLst>
          </p:cNvPr>
          <p:cNvCxnSpPr>
            <a:cxnSpLocks/>
          </p:cNvCxnSpPr>
          <p:nvPr/>
        </p:nvCxnSpPr>
        <p:spPr>
          <a:xfrm>
            <a:off x="2859298" y="5309923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37">
            <a:extLst>
              <a:ext uri="{FF2B5EF4-FFF2-40B4-BE49-F238E27FC236}">
                <a16:creationId xmlns:a16="http://schemas.microsoft.com/office/drawing/2014/main" id="{1A87293D-9F05-55DF-576F-14184B50DB65}"/>
              </a:ext>
            </a:extLst>
          </p:cNvPr>
          <p:cNvSpPr txBox="1"/>
          <p:nvPr/>
        </p:nvSpPr>
        <p:spPr>
          <a:xfrm>
            <a:off x="2403867" y="5208283"/>
            <a:ext cx="420308" cy="265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250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E5E0527-CAA9-CDF4-F10A-A249E0F9D346}"/>
              </a:ext>
            </a:extLst>
          </p:cNvPr>
          <p:cNvCxnSpPr>
            <a:cxnSpLocks/>
          </p:cNvCxnSpPr>
          <p:nvPr/>
        </p:nvCxnSpPr>
        <p:spPr>
          <a:xfrm>
            <a:off x="2859298" y="5462048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39">
            <a:extLst>
              <a:ext uri="{FF2B5EF4-FFF2-40B4-BE49-F238E27FC236}">
                <a16:creationId xmlns:a16="http://schemas.microsoft.com/office/drawing/2014/main" id="{2DE51B64-724B-F323-4D0A-4D2CF61B6A75}"/>
              </a:ext>
            </a:extLst>
          </p:cNvPr>
          <p:cNvSpPr txBox="1"/>
          <p:nvPr/>
        </p:nvSpPr>
        <p:spPr>
          <a:xfrm>
            <a:off x="2403867" y="5360613"/>
            <a:ext cx="420308" cy="265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150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D651B2D-F797-6F3A-FD68-72DEA681B351}"/>
              </a:ext>
            </a:extLst>
          </p:cNvPr>
          <p:cNvCxnSpPr>
            <a:cxnSpLocks/>
          </p:cNvCxnSpPr>
          <p:nvPr/>
        </p:nvCxnSpPr>
        <p:spPr>
          <a:xfrm>
            <a:off x="2859298" y="5675267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41">
            <a:extLst>
              <a:ext uri="{FF2B5EF4-FFF2-40B4-BE49-F238E27FC236}">
                <a16:creationId xmlns:a16="http://schemas.microsoft.com/office/drawing/2014/main" id="{FB54B504-47CF-3C50-7321-160AD6C4BB92}"/>
              </a:ext>
            </a:extLst>
          </p:cNvPr>
          <p:cNvSpPr txBox="1"/>
          <p:nvPr/>
        </p:nvSpPr>
        <p:spPr>
          <a:xfrm>
            <a:off x="2403867" y="5570974"/>
            <a:ext cx="420308" cy="265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100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C1A82DC-0E84-4DF5-E367-8050A2C49444}"/>
              </a:ext>
            </a:extLst>
          </p:cNvPr>
          <p:cNvCxnSpPr>
            <a:cxnSpLocks/>
          </p:cNvCxnSpPr>
          <p:nvPr/>
        </p:nvCxnSpPr>
        <p:spPr>
          <a:xfrm>
            <a:off x="2859298" y="5890762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43">
            <a:extLst>
              <a:ext uri="{FF2B5EF4-FFF2-40B4-BE49-F238E27FC236}">
                <a16:creationId xmlns:a16="http://schemas.microsoft.com/office/drawing/2014/main" id="{4F451FFF-7019-59ED-3BA6-1CDAF765A5E2}"/>
              </a:ext>
            </a:extLst>
          </p:cNvPr>
          <p:cNvSpPr txBox="1"/>
          <p:nvPr/>
        </p:nvSpPr>
        <p:spPr>
          <a:xfrm>
            <a:off x="2482415" y="5787441"/>
            <a:ext cx="341760" cy="265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75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0AB36BD-5855-84B1-250A-09FD5CDCC4FA}"/>
              </a:ext>
            </a:extLst>
          </p:cNvPr>
          <p:cNvCxnSpPr>
            <a:cxnSpLocks/>
          </p:cNvCxnSpPr>
          <p:nvPr/>
        </p:nvCxnSpPr>
        <p:spPr>
          <a:xfrm>
            <a:off x="2859298" y="6223691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45">
            <a:extLst>
              <a:ext uri="{FF2B5EF4-FFF2-40B4-BE49-F238E27FC236}">
                <a16:creationId xmlns:a16="http://schemas.microsoft.com/office/drawing/2014/main" id="{3C6AF91D-CEAC-F10B-7E72-D29E1A9A5EA2}"/>
              </a:ext>
            </a:extLst>
          </p:cNvPr>
          <p:cNvSpPr txBox="1"/>
          <p:nvPr/>
        </p:nvSpPr>
        <p:spPr>
          <a:xfrm>
            <a:off x="2482415" y="6122121"/>
            <a:ext cx="341760" cy="265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50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06568D7-AD22-4FF8-829C-31EFCB7D9C0B}"/>
              </a:ext>
            </a:extLst>
          </p:cNvPr>
          <p:cNvSpPr txBox="1"/>
          <p:nvPr/>
        </p:nvSpPr>
        <p:spPr>
          <a:xfrm>
            <a:off x="5589859" y="6123026"/>
            <a:ext cx="12681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GIV-CT</a:t>
            </a:r>
          </a:p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(GST </a:t>
            </a:r>
            <a:r>
              <a:rPr lang="en-US" sz="1100" err="1">
                <a:latin typeface="Arial" panose="020B0604020202020204" pitchFamily="34" charset="0"/>
                <a:cs typeface="Arial" panose="020B0604020202020204" pitchFamily="34" charset="0"/>
              </a:rPr>
              <a:t>pAb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7417680-8892-C615-0B92-2E45B4D6A3C8}"/>
              </a:ext>
            </a:extLst>
          </p:cNvPr>
          <p:cNvCxnSpPr>
            <a:cxnSpLocks/>
          </p:cNvCxnSpPr>
          <p:nvPr/>
        </p:nvCxnSpPr>
        <p:spPr>
          <a:xfrm rot="16200000">
            <a:off x="1590348" y="2472488"/>
            <a:ext cx="15544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0E858BC-DC23-533C-A5B3-84F371CCC263}"/>
              </a:ext>
            </a:extLst>
          </p:cNvPr>
          <p:cNvSpPr txBox="1"/>
          <p:nvPr/>
        </p:nvSpPr>
        <p:spPr>
          <a:xfrm rot="16200000">
            <a:off x="1725383" y="2312161"/>
            <a:ext cx="1088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GST Pulldown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D56F376-7D7D-4E3E-1BA8-8BE6F707B476}"/>
              </a:ext>
            </a:extLst>
          </p:cNvPr>
          <p:cNvCxnSpPr>
            <a:cxnSpLocks/>
          </p:cNvCxnSpPr>
          <p:nvPr/>
        </p:nvCxnSpPr>
        <p:spPr>
          <a:xfrm rot="16200000">
            <a:off x="1629865" y="5830654"/>
            <a:ext cx="15544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A64CF838-E07A-BFFA-389A-565A7B3634F8}"/>
              </a:ext>
            </a:extLst>
          </p:cNvPr>
          <p:cNvSpPr txBox="1"/>
          <p:nvPr/>
        </p:nvSpPr>
        <p:spPr>
          <a:xfrm rot="16200000">
            <a:off x="2025388" y="5670327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12F7ED-FA84-4E9B-3DB1-FF7C76986D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84" t="10581" r="6435" b="36970"/>
          <a:stretch/>
        </p:blipFill>
        <p:spPr>
          <a:xfrm>
            <a:off x="2834444" y="3447810"/>
            <a:ext cx="2595818" cy="1505190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14B549A-EA5F-4E77-62E8-7A452635093A}"/>
              </a:ext>
            </a:extLst>
          </p:cNvPr>
          <p:cNvSpPr/>
          <p:nvPr/>
        </p:nvSpPr>
        <p:spPr>
          <a:xfrm rot="16200000">
            <a:off x="5361256" y="3977275"/>
            <a:ext cx="87696" cy="75611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E5C0A6-0722-D1F0-A383-E341D32D101D}"/>
              </a:ext>
            </a:extLst>
          </p:cNvPr>
          <p:cNvCxnSpPr>
            <a:cxnSpLocks/>
          </p:cNvCxnSpPr>
          <p:nvPr/>
        </p:nvCxnSpPr>
        <p:spPr>
          <a:xfrm>
            <a:off x="2770919" y="3685843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37">
            <a:extLst>
              <a:ext uri="{FF2B5EF4-FFF2-40B4-BE49-F238E27FC236}">
                <a16:creationId xmlns:a16="http://schemas.microsoft.com/office/drawing/2014/main" id="{BA566130-51C3-7A07-E60B-E4CDA571F909}"/>
              </a:ext>
            </a:extLst>
          </p:cNvPr>
          <p:cNvSpPr txBox="1"/>
          <p:nvPr/>
        </p:nvSpPr>
        <p:spPr>
          <a:xfrm>
            <a:off x="2362316" y="3555089"/>
            <a:ext cx="420308" cy="265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250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3A712A-E2D0-9B32-CABC-D37CEC44E6AF}"/>
              </a:ext>
            </a:extLst>
          </p:cNvPr>
          <p:cNvCxnSpPr>
            <a:cxnSpLocks/>
          </p:cNvCxnSpPr>
          <p:nvPr/>
        </p:nvCxnSpPr>
        <p:spPr>
          <a:xfrm>
            <a:off x="2770919" y="3837968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39">
            <a:extLst>
              <a:ext uri="{FF2B5EF4-FFF2-40B4-BE49-F238E27FC236}">
                <a16:creationId xmlns:a16="http://schemas.microsoft.com/office/drawing/2014/main" id="{9FFD5A5B-807C-15EB-C223-5B3CF87D6FA2}"/>
              </a:ext>
            </a:extLst>
          </p:cNvPr>
          <p:cNvSpPr txBox="1"/>
          <p:nvPr/>
        </p:nvSpPr>
        <p:spPr>
          <a:xfrm>
            <a:off x="2362316" y="3737102"/>
            <a:ext cx="420308" cy="265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150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84D20C-B12B-FCD1-B321-46572CF18B4E}"/>
              </a:ext>
            </a:extLst>
          </p:cNvPr>
          <p:cNvCxnSpPr>
            <a:cxnSpLocks/>
          </p:cNvCxnSpPr>
          <p:nvPr/>
        </p:nvCxnSpPr>
        <p:spPr>
          <a:xfrm>
            <a:off x="2770919" y="4023194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41">
            <a:extLst>
              <a:ext uri="{FF2B5EF4-FFF2-40B4-BE49-F238E27FC236}">
                <a16:creationId xmlns:a16="http://schemas.microsoft.com/office/drawing/2014/main" id="{92F6B932-5B6F-574B-2211-6B064EDF354D}"/>
              </a:ext>
            </a:extLst>
          </p:cNvPr>
          <p:cNvSpPr txBox="1"/>
          <p:nvPr/>
        </p:nvSpPr>
        <p:spPr>
          <a:xfrm>
            <a:off x="2394990" y="3917845"/>
            <a:ext cx="420308" cy="265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100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B8D470-8BCA-D831-2AF8-F9A6B532CC66}"/>
              </a:ext>
            </a:extLst>
          </p:cNvPr>
          <p:cNvCxnSpPr>
            <a:cxnSpLocks/>
          </p:cNvCxnSpPr>
          <p:nvPr/>
        </p:nvCxnSpPr>
        <p:spPr>
          <a:xfrm>
            <a:off x="2789581" y="4182707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9619B96-C9E1-DF7B-2DC8-E89D8B374B85}"/>
              </a:ext>
            </a:extLst>
          </p:cNvPr>
          <p:cNvSpPr/>
          <p:nvPr/>
        </p:nvSpPr>
        <p:spPr>
          <a:xfrm>
            <a:off x="3104248" y="3801213"/>
            <a:ext cx="2268322" cy="354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A9CF7B-8E5A-0BE2-E6DD-D4FBF6EA992D}"/>
              </a:ext>
            </a:extLst>
          </p:cNvPr>
          <p:cNvSpPr txBox="1"/>
          <p:nvPr/>
        </p:nvSpPr>
        <p:spPr>
          <a:xfrm>
            <a:off x="5455298" y="3837968"/>
            <a:ext cx="12557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NOD2</a:t>
            </a:r>
          </a:p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(HA </a:t>
            </a:r>
            <a:r>
              <a:rPr lang="en-US" sz="1100" err="1"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43">
            <a:extLst>
              <a:ext uri="{FF2B5EF4-FFF2-40B4-BE49-F238E27FC236}">
                <a16:creationId xmlns:a16="http://schemas.microsoft.com/office/drawing/2014/main" id="{70FC4557-CA83-3860-5E26-8B50B04A5152}"/>
              </a:ext>
            </a:extLst>
          </p:cNvPr>
          <p:cNvSpPr txBox="1"/>
          <p:nvPr/>
        </p:nvSpPr>
        <p:spPr>
          <a:xfrm>
            <a:off x="2468550" y="4074935"/>
            <a:ext cx="341760" cy="265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75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8B033F-E7E5-B760-4273-CE86FEB2EF91}"/>
              </a:ext>
            </a:extLst>
          </p:cNvPr>
          <p:cNvCxnSpPr>
            <a:cxnSpLocks/>
          </p:cNvCxnSpPr>
          <p:nvPr/>
        </p:nvCxnSpPr>
        <p:spPr>
          <a:xfrm>
            <a:off x="2791250" y="4475180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43">
            <a:extLst>
              <a:ext uri="{FF2B5EF4-FFF2-40B4-BE49-F238E27FC236}">
                <a16:creationId xmlns:a16="http://schemas.microsoft.com/office/drawing/2014/main" id="{4A44EBB1-40F8-FA13-AD40-60EC5497DA01}"/>
              </a:ext>
            </a:extLst>
          </p:cNvPr>
          <p:cNvSpPr txBox="1"/>
          <p:nvPr/>
        </p:nvSpPr>
        <p:spPr>
          <a:xfrm>
            <a:off x="2486611" y="4359917"/>
            <a:ext cx="341760" cy="265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50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C0318A-C530-45DB-5BCE-7D7FC121ED48}"/>
              </a:ext>
            </a:extLst>
          </p:cNvPr>
          <p:cNvCxnSpPr>
            <a:cxnSpLocks/>
          </p:cNvCxnSpPr>
          <p:nvPr/>
        </p:nvCxnSpPr>
        <p:spPr>
          <a:xfrm rot="16200000">
            <a:off x="1623729" y="4189137"/>
            <a:ext cx="15544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1BE1268-574B-FF7D-576F-0BA92C6D951E}"/>
              </a:ext>
            </a:extLst>
          </p:cNvPr>
          <p:cNvSpPr txBox="1"/>
          <p:nvPr/>
        </p:nvSpPr>
        <p:spPr>
          <a:xfrm rot="16200000">
            <a:off x="1730751" y="3989664"/>
            <a:ext cx="1088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GST Pulldown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7A99FF-91EC-4C28-7CF0-BB4D52D71447}"/>
              </a:ext>
            </a:extLst>
          </p:cNvPr>
          <p:cNvSpPr txBox="1"/>
          <p:nvPr/>
        </p:nvSpPr>
        <p:spPr>
          <a:xfrm>
            <a:off x="2403867" y="1132779"/>
            <a:ext cx="3955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GST-GIV-CT pulldown with lysates of HEK293T</a:t>
            </a:r>
          </a:p>
        </p:txBody>
      </p:sp>
    </p:spTree>
    <p:extLst>
      <p:ext uri="{BB962C8B-B14F-4D97-AF65-F5344CB8AC3E}">
        <p14:creationId xmlns:p14="http://schemas.microsoft.com/office/powerpoint/2010/main" val="4285500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FF2B5EF4-FFF2-40B4-BE49-F238E27FC236}">
                <a16:creationId xmlns:a16="http://schemas.microsoft.com/office/drawing/2014/main" id="{DB87E9E9-99B2-9EAD-85A2-B6CFFFF78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38" y="104861"/>
            <a:ext cx="2421332" cy="69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Full unedited blot for Figure 9C</a:t>
            </a:r>
            <a:endParaRPr lang="en-US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58" name="Picture 57" descr="A picture containing water&#10;&#10;Description automatically generated">
            <a:extLst>
              <a:ext uri="{FF2B5EF4-FFF2-40B4-BE49-F238E27FC236}">
                <a16:creationId xmlns:a16="http://schemas.microsoft.com/office/drawing/2014/main" id="{C9C9994E-45BD-401E-8159-6D280ACA0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00" t="18463" r="5951" b="-58991"/>
          <a:stretch/>
        </p:blipFill>
        <p:spPr>
          <a:xfrm>
            <a:off x="4289225" y="1094433"/>
            <a:ext cx="1457325" cy="794742"/>
          </a:xfrm>
          <a:prstGeom prst="rect">
            <a:avLst/>
          </a:prstGeom>
        </p:spPr>
      </p:pic>
      <p:pic>
        <p:nvPicPr>
          <p:cNvPr id="59" name="Picture 58" descr="A picture containing text&#10;&#10;Description automatically generated">
            <a:extLst>
              <a:ext uri="{FF2B5EF4-FFF2-40B4-BE49-F238E27FC236}">
                <a16:creationId xmlns:a16="http://schemas.microsoft.com/office/drawing/2014/main" id="{7F091BBA-ACEA-20BA-FAB5-E4A3B7BF1E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89" t="-4114" r="2603" b="-3204"/>
          <a:stretch/>
        </p:blipFill>
        <p:spPr>
          <a:xfrm>
            <a:off x="4315817" y="1739519"/>
            <a:ext cx="1441252" cy="129266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BB8E217-AEED-EB92-3C68-9B2B3284CE6E}"/>
              </a:ext>
            </a:extLst>
          </p:cNvPr>
          <p:cNvGrpSpPr/>
          <p:nvPr/>
        </p:nvGrpSpPr>
        <p:grpSpPr>
          <a:xfrm>
            <a:off x="893359" y="976670"/>
            <a:ext cx="1653989" cy="2042041"/>
            <a:chOff x="796111" y="0"/>
            <a:chExt cx="4195588" cy="5179743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FD51E4E-9D00-3AC6-9E5F-7F91B5CFF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254" t="-22031" r="1458" b="-35373"/>
            <a:stretch/>
          </p:blipFill>
          <p:spPr>
            <a:xfrm>
              <a:off x="803212" y="0"/>
              <a:ext cx="4182016" cy="297419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324B9E7-D8E4-CD4E-AFBF-945130BB4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0364" t="1794"/>
            <a:stretch/>
          </p:blipFill>
          <p:spPr>
            <a:xfrm>
              <a:off x="796111" y="2477546"/>
              <a:ext cx="4173496" cy="270219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067B4F-94E4-E9C2-89DD-33815049F562}"/>
                </a:ext>
              </a:extLst>
            </p:cNvPr>
            <p:cNvSpPr/>
            <p:nvPr/>
          </p:nvSpPr>
          <p:spPr>
            <a:xfrm>
              <a:off x="809683" y="1212888"/>
              <a:ext cx="4182016" cy="565855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8A95AC-2747-2BC2-8D98-7B78255156F3}"/>
                </a:ext>
              </a:extLst>
            </p:cNvPr>
            <p:cNvSpPr/>
            <p:nvPr/>
          </p:nvSpPr>
          <p:spPr>
            <a:xfrm>
              <a:off x="803212" y="3706214"/>
              <a:ext cx="4182016" cy="565855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100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BB038B-7830-ED78-443E-3794A6E338B6}"/>
              </a:ext>
            </a:extLst>
          </p:cNvPr>
          <p:cNvCxnSpPr>
            <a:cxnSpLocks/>
          </p:cNvCxnSpPr>
          <p:nvPr/>
        </p:nvCxnSpPr>
        <p:spPr>
          <a:xfrm>
            <a:off x="818957" y="1293390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37">
            <a:extLst>
              <a:ext uri="{FF2B5EF4-FFF2-40B4-BE49-F238E27FC236}">
                <a16:creationId xmlns:a16="http://schemas.microsoft.com/office/drawing/2014/main" id="{C2FED541-1A1F-47A6-5FA7-8BB013C53990}"/>
              </a:ext>
            </a:extLst>
          </p:cNvPr>
          <p:cNvSpPr txBox="1"/>
          <p:nvPr/>
        </p:nvSpPr>
        <p:spPr>
          <a:xfrm>
            <a:off x="463169" y="1183129"/>
            <a:ext cx="420308" cy="265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250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83CFE3-BE9C-40BD-AD85-0DAA74E412F2}"/>
              </a:ext>
            </a:extLst>
          </p:cNvPr>
          <p:cNvCxnSpPr>
            <a:cxnSpLocks/>
          </p:cNvCxnSpPr>
          <p:nvPr/>
        </p:nvCxnSpPr>
        <p:spPr>
          <a:xfrm>
            <a:off x="818957" y="1445514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39">
            <a:extLst>
              <a:ext uri="{FF2B5EF4-FFF2-40B4-BE49-F238E27FC236}">
                <a16:creationId xmlns:a16="http://schemas.microsoft.com/office/drawing/2014/main" id="{68EDF3A2-9C92-0D05-E439-17FD9E7ED7A2}"/>
              </a:ext>
            </a:extLst>
          </p:cNvPr>
          <p:cNvSpPr txBox="1"/>
          <p:nvPr/>
        </p:nvSpPr>
        <p:spPr>
          <a:xfrm>
            <a:off x="463169" y="1344829"/>
            <a:ext cx="420308" cy="265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150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2BB8CB7-79A9-D547-7963-9B8B1D9D3F14}"/>
              </a:ext>
            </a:extLst>
          </p:cNvPr>
          <p:cNvCxnSpPr>
            <a:cxnSpLocks/>
          </p:cNvCxnSpPr>
          <p:nvPr/>
        </p:nvCxnSpPr>
        <p:spPr>
          <a:xfrm>
            <a:off x="818957" y="1658733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39">
            <a:extLst>
              <a:ext uri="{FF2B5EF4-FFF2-40B4-BE49-F238E27FC236}">
                <a16:creationId xmlns:a16="http://schemas.microsoft.com/office/drawing/2014/main" id="{7EB76365-614F-F850-D0EB-CCEF1970D10C}"/>
              </a:ext>
            </a:extLst>
          </p:cNvPr>
          <p:cNvSpPr txBox="1"/>
          <p:nvPr/>
        </p:nvSpPr>
        <p:spPr>
          <a:xfrm>
            <a:off x="463169" y="1528888"/>
            <a:ext cx="420308" cy="265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100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EE7CFCD6-698E-1C2D-5A8A-8E9BED8AED5C}"/>
              </a:ext>
            </a:extLst>
          </p:cNvPr>
          <p:cNvSpPr/>
          <p:nvPr/>
        </p:nvSpPr>
        <p:spPr>
          <a:xfrm rot="16200000">
            <a:off x="2574413" y="1527306"/>
            <a:ext cx="61079" cy="6750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241F3C-EEF5-D2A3-D015-08A086418E77}"/>
              </a:ext>
            </a:extLst>
          </p:cNvPr>
          <p:cNvSpPr txBox="1"/>
          <p:nvPr/>
        </p:nvSpPr>
        <p:spPr>
          <a:xfrm>
            <a:off x="2635332" y="1465842"/>
            <a:ext cx="8675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HA(NOD2)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3E33075-458C-71EF-D6AA-9CF98996D1F4}"/>
              </a:ext>
            </a:extLst>
          </p:cNvPr>
          <p:cNvCxnSpPr>
            <a:cxnSpLocks/>
          </p:cNvCxnSpPr>
          <p:nvPr/>
        </p:nvCxnSpPr>
        <p:spPr>
          <a:xfrm>
            <a:off x="818957" y="2274016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39">
            <a:extLst>
              <a:ext uri="{FF2B5EF4-FFF2-40B4-BE49-F238E27FC236}">
                <a16:creationId xmlns:a16="http://schemas.microsoft.com/office/drawing/2014/main" id="{96AB338F-5083-1C2E-024D-3C070E3B508D}"/>
              </a:ext>
            </a:extLst>
          </p:cNvPr>
          <p:cNvSpPr txBox="1"/>
          <p:nvPr/>
        </p:nvSpPr>
        <p:spPr>
          <a:xfrm>
            <a:off x="533701" y="2164516"/>
            <a:ext cx="341760" cy="265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75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52C2D16-7E27-D5AA-41D1-890BDC1BDB38}"/>
              </a:ext>
            </a:extLst>
          </p:cNvPr>
          <p:cNvCxnSpPr>
            <a:cxnSpLocks/>
          </p:cNvCxnSpPr>
          <p:nvPr/>
        </p:nvCxnSpPr>
        <p:spPr>
          <a:xfrm>
            <a:off x="818957" y="2740898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39">
            <a:extLst>
              <a:ext uri="{FF2B5EF4-FFF2-40B4-BE49-F238E27FC236}">
                <a16:creationId xmlns:a16="http://schemas.microsoft.com/office/drawing/2014/main" id="{58C19044-4EEF-CC8B-8BE7-B63C07553A54}"/>
              </a:ext>
            </a:extLst>
          </p:cNvPr>
          <p:cNvSpPr txBox="1"/>
          <p:nvPr/>
        </p:nvSpPr>
        <p:spPr>
          <a:xfrm>
            <a:off x="533701" y="2624595"/>
            <a:ext cx="341760" cy="265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50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E40E6C18-01A4-3362-ED5F-42C28F22B2C0}"/>
              </a:ext>
            </a:extLst>
          </p:cNvPr>
          <p:cNvSpPr/>
          <p:nvPr/>
        </p:nvSpPr>
        <p:spPr>
          <a:xfrm rot="16200000">
            <a:off x="2536874" y="2533023"/>
            <a:ext cx="61079" cy="6750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A12EAF-7C5A-394D-E924-BE0AE6DA1E77}"/>
              </a:ext>
            </a:extLst>
          </p:cNvPr>
          <p:cNvSpPr txBox="1"/>
          <p:nvPr/>
        </p:nvSpPr>
        <p:spPr>
          <a:xfrm>
            <a:off x="2597793" y="2471559"/>
            <a:ext cx="9829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GST GIV CT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5B2A2B3D-AB78-3D0D-51CB-3CC06BA561D6}"/>
              </a:ext>
            </a:extLst>
          </p:cNvPr>
          <p:cNvSpPr/>
          <p:nvPr/>
        </p:nvSpPr>
        <p:spPr>
          <a:xfrm rot="16200000">
            <a:off x="5837718" y="1191240"/>
            <a:ext cx="61079" cy="6750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D22A25E-165E-91F0-8C87-DA407A9E70A5}"/>
              </a:ext>
            </a:extLst>
          </p:cNvPr>
          <p:cNvSpPr txBox="1"/>
          <p:nvPr/>
        </p:nvSpPr>
        <p:spPr>
          <a:xfrm>
            <a:off x="5898636" y="1129775"/>
            <a:ext cx="8675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HA(NOD2)</a:t>
            </a:r>
          </a:p>
        </p:txBody>
      </p:sp>
      <p:sp>
        <p:nvSpPr>
          <p:cNvPr id="3072" name="Isosceles Triangle 3071">
            <a:extLst>
              <a:ext uri="{FF2B5EF4-FFF2-40B4-BE49-F238E27FC236}">
                <a16:creationId xmlns:a16="http://schemas.microsoft.com/office/drawing/2014/main" id="{459C2CA3-FA4C-BEE6-F954-8CD29F861D0C}"/>
              </a:ext>
            </a:extLst>
          </p:cNvPr>
          <p:cNvSpPr/>
          <p:nvPr/>
        </p:nvSpPr>
        <p:spPr>
          <a:xfrm rot="16200000">
            <a:off x="5837718" y="2215576"/>
            <a:ext cx="61079" cy="6750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/>
          </a:p>
        </p:txBody>
      </p:sp>
      <p:sp>
        <p:nvSpPr>
          <p:cNvPr id="3073" name="TextBox 3072">
            <a:extLst>
              <a:ext uri="{FF2B5EF4-FFF2-40B4-BE49-F238E27FC236}">
                <a16:creationId xmlns:a16="http://schemas.microsoft.com/office/drawing/2014/main" id="{B91588A5-340E-7BF7-D002-B0DD6A742F01}"/>
              </a:ext>
            </a:extLst>
          </p:cNvPr>
          <p:cNvSpPr txBox="1"/>
          <p:nvPr/>
        </p:nvSpPr>
        <p:spPr>
          <a:xfrm>
            <a:off x="5898636" y="2154112"/>
            <a:ext cx="9829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GST GIV CT</a:t>
            </a:r>
          </a:p>
        </p:txBody>
      </p:sp>
      <p:cxnSp>
        <p:nvCxnSpPr>
          <p:cNvPr id="3074" name="Straight Connector 3073">
            <a:extLst>
              <a:ext uri="{FF2B5EF4-FFF2-40B4-BE49-F238E27FC236}">
                <a16:creationId xmlns:a16="http://schemas.microsoft.com/office/drawing/2014/main" id="{609787F5-4F14-7DEB-037E-19CB85427A4B}"/>
              </a:ext>
            </a:extLst>
          </p:cNvPr>
          <p:cNvCxnSpPr>
            <a:cxnSpLocks/>
          </p:cNvCxnSpPr>
          <p:nvPr/>
        </p:nvCxnSpPr>
        <p:spPr>
          <a:xfrm>
            <a:off x="4229747" y="1142921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75" name="TextBox 39">
            <a:extLst>
              <a:ext uri="{FF2B5EF4-FFF2-40B4-BE49-F238E27FC236}">
                <a16:creationId xmlns:a16="http://schemas.microsoft.com/office/drawing/2014/main" id="{2CA7E78C-4347-9167-F508-02A5277EF795}"/>
              </a:ext>
            </a:extLst>
          </p:cNvPr>
          <p:cNvSpPr txBox="1"/>
          <p:nvPr/>
        </p:nvSpPr>
        <p:spPr>
          <a:xfrm>
            <a:off x="3895710" y="1032387"/>
            <a:ext cx="420308" cy="265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150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076" name="Straight Connector 3075">
            <a:extLst>
              <a:ext uri="{FF2B5EF4-FFF2-40B4-BE49-F238E27FC236}">
                <a16:creationId xmlns:a16="http://schemas.microsoft.com/office/drawing/2014/main" id="{043000D3-352D-A5EC-2E19-056A50CC138E}"/>
              </a:ext>
            </a:extLst>
          </p:cNvPr>
          <p:cNvCxnSpPr>
            <a:cxnSpLocks/>
          </p:cNvCxnSpPr>
          <p:nvPr/>
        </p:nvCxnSpPr>
        <p:spPr>
          <a:xfrm>
            <a:off x="4244506" y="1385299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78" name="TextBox 39">
            <a:extLst>
              <a:ext uri="{FF2B5EF4-FFF2-40B4-BE49-F238E27FC236}">
                <a16:creationId xmlns:a16="http://schemas.microsoft.com/office/drawing/2014/main" id="{95C4B0AA-7C74-E2FC-2E55-552D2A10583E}"/>
              </a:ext>
            </a:extLst>
          </p:cNvPr>
          <p:cNvSpPr txBox="1"/>
          <p:nvPr/>
        </p:nvSpPr>
        <p:spPr>
          <a:xfrm>
            <a:off x="3894614" y="1293135"/>
            <a:ext cx="420308" cy="265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100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B68A25EB-1373-8C76-7ECB-3B99D98F44ED}"/>
              </a:ext>
            </a:extLst>
          </p:cNvPr>
          <p:cNvSpPr/>
          <p:nvPr/>
        </p:nvSpPr>
        <p:spPr>
          <a:xfrm>
            <a:off x="4294719" y="1129775"/>
            <a:ext cx="1477840" cy="22656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/>
          </a:p>
        </p:txBody>
      </p:sp>
      <p:cxnSp>
        <p:nvCxnSpPr>
          <p:cNvPr id="3086" name="Straight Connector 3085">
            <a:extLst>
              <a:ext uri="{FF2B5EF4-FFF2-40B4-BE49-F238E27FC236}">
                <a16:creationId xmlns:a16="http://schemas.microsoft.com/office/drawing/2014/main" id="{D993EC77-6863-1171-2724-6300010DF6CD}"/>
              </a:ext>
            </a:extLst>
          </p:cNvPr>
          <p:cNvCxnSpPr>
            <a:cxnSpLocks/>
          </p:cNvCxnSpPr>
          <p:nvPr/>
        </p:nvCxnSpPr>
        <p:spPr>
          <a:xfrm>
            <a:off x="4258627" y="2323874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87" name="TextBox 39">
            <a:extLst>
              <a:ext uri="{FF2B5EF4-FFF2-40B4-BE49-F238E27FC236}">
                <a16:creationId xmlns:a16="http://schemas.microsoft.com/office/drawing/2014/main" id="{3F7AF8FD-AE5E-E70B-3F47-E0C0F9310FAB}"/>
              </a:ext>
            </a:extLst>
          </p:cNvPr>
          <p:cNvSpPr txBox="1"/>
          <p:nvPr/>
        </p:nvSpPr>
        <p:spPr>
          <a:xfrm>
            <a:off x="3996837" y="2226176"/>
            <a:ext cx="341760" cy="265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50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088" name="Straight Connector 3087">
            <a:extLst>
              <a:ext uri="{FF2B5EF4-FFF2-40B4-BE49-F238E27FC236}">
                <a16:creationId xmlns:a16="http://schemas.microsoft.com/office/drawing/2014/main" id="{7447636A-6632-B3D8-EBA5-5CA3B55AD7C2}"/>
              </a:ext>
            </a:extLst>
          </p:cNvPr>
          <p:cNvCxnSpPr>
            <a:cxnSpLocks/>
          </p:cNvCxnSpPr>
          <p:nvPr/>
        </p:nvCxnSpPr>
        <p:spPr>
          <a:xfrm>
            <a:off x="4299125" y="2660709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89" name="TextBox 39">
            <a:extLst>
              <a:ext uri="{FF2B5EF4-FFF2-40B4-BE49-F238E27FC236}">
                <a16:creationId xmlns:a16="http://schemas.microsoft.com/office/drawing/2014/main" id="{2EB246F3-9A43-44FD-C425-147686EA4A7D}"/>
              </a:ext>
            </a:extLst>
          </p:cNvPr>
          <p:cNvSpPr txBox="1"/>
          <p:nvPr/>
        </p:nvSpPr>
        <p:spPr>
          <a:xfrm>
            <a:off x="4008117" y="2563177"/>
            <a:ext cx="341760" cy="265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37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90" name="Rectangle 3089">
            <a:extLst>
              <a:ext uri="{FF2B5EF4-FFF2-40B4-BE49-F238E27FC236}">
                <a16:creationId xmlns:a16="http://schemas.microsoft.com/office/drawing/2014/main" id="{05A2833B-D5DD-07F7-4032-3DAAF8ECE2FD}"/>
              </a:ext>
            </a:extLst>
          </p:cNvPr>
          <p:cNvSpPr/>
          <p:nvPr/>
        </p:nvSpPr>
        <p:spPr>
          <a:xfrm>
            <a:off x="4322567" y="2118733"/>
            <a:ext cx="1477840" cy="22656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/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0F2507FC-8A87-D163-FB72-780E4F618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3" y="3860856"/>
            <a:ext cx="1873071" cy="4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Full unedited blot for Figure 9D                           </a:t>
            </a:r>
            <a:endParaRPr lang="en-US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close-up of a black and white photo&#10;&#10;AI-generated content may be incorrect.">
            <a:extLst>
              <a:ext uri="{FF2B5EF4-FFF2-40B4-BE49-F238E27FC236}">
                <a16:creationId xmlns:a16="http://schemas.microsoft.com/office/drawing/2014/main" id="{4908F750-22B1-6B6C-0B7C-D481DDF357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-547" t="1397" r="-237" b="-423"/>
          <a:stretch/>
        </p:blipFill>
        <p:spPr>
          <a:xfrm>
            <a:off x="767843" y="4760456"/>
            <a:ext cx="2494598" cy="16891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693E4E-4523-7953-708D-FE8663B51529}"/>
              </a:ext>
            </a:extLst>
          </p:cNvPr>
          <p:cNvSpPr/>
          <p:nvPr/>
        </p:nvSpPr>
        <p:spPr>
          <a:xfrm>
            <a:off x="939270" y="5010845"/>
            <a:ext cx="2323171" cy="32218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close-up of a black and white photo&#10;&#10;AI-generated content may be incorrect.">
            <a:extLst>
              <a:ext uri="{FF2B5EF4-FFF2-40B4-BE49-F238E27FC236}">
                <a16:creationId xmlns:a16="http://schemas.microsoft.com/office/drawing/2014/main" id="{35F85627-BC01-C9D5-3435-82C6E6F03A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-547" t="1397" r="-237" b="-423"/>
          <a:stretch/>
        </p:blipFill>
        <p:spPr>
          <a:xfrm>
            <a:off x="708041" y="6815822"/>
            <a:ext cx="2494598" cy="16891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50E23B-03BB-E3B8-1525-B134E70AB716}"/>
              </a:ext>
            </a:extLst>
          </p:cNvPr>
          <p:cNvSpPr/>
          <p:nvPr/>
        </p:nvSpPr>
        <p:spPr>
          <a:xfrm>
            <a:off x="936618" y="7321717"/>
            <a:ext cx="2323171" cy="21145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Isosceles Triangle 30">
            <a:extLst>
              <a:ext uri="{FF2B5EF4-FFF2-40B4-BE49-F238E27FC236}">
                <a16:creationId xmlns:a16="http://schemas.microsoft.com/office/drawing/2014/main" id="{742E7186-E166-ECFA-D099-3D20C4E17511}"/>
              </a:ext>
            </a:extLst>
          </p:cNvPr>
          <p:cNvSpPr/>
          <p:nvPr/>
        </p:nvSpPr>
        <p:spPr>
          <a:xfrm rot="16200000">
            <a:off x="3260743" y="7401369"/>
            <a:ext cx="61079" cy="6750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D54BFEB-F29C-D166-8AEB-1A87D841C0FA}"/>
              </a:ext>
            </a:extLst>
          </p:cNvPr>
          <p:cNvSpPr txBox="1"/>
          <p:nvPr/>
        </p:nvSpPr>
        <p:spPr>
          <a:xfrm>
            <a:off x="1695688" y="7506161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HA (NOD2)</a:t>
            </a:r>
          </a:p>
        </p:txBody>
      </p:sp>
      <p:sp>
        <p:nvSpPr>
          <p:cNvPr id="53" name="Isosceles Triangle 32">
            <a:extLst>
              <a:ext uri="{FF2B5EF4-FFF2-40B4-BE49-F238E27FC236}">
                <a16:creationId xmlns:a16="http://schemas.microsoft.com/office/drawing/2014/main" id="{A60D2225-7E3A-4994-A351-F914FE988454}"/>
              </a:ext>
            </a:extLst>
          </p:cNvPr>
          <p:cNvSpPr/>
          <p:nvPr/>
        </p:nvSpPr>
        <p:spPr>
          <a:xfrm rot="16200000">
            <a:off x="3260743" y="5169225"/>
            <a:ext cx="61079" cy="6750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E7EF106-0875-64F6-75FE-3D7838893CAC}"/>
              </a:ext>
            </a:extLst>
          </p:cNvPr>
          <p:cNvSpPr txBox="1"/>
          <p:nvPr/>
        </p:nvSpPr>
        <p:spPr>
          <a:xfrm>
            <a:off x="1919184" y="5374987"/>
            <a:ext cx="926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FLAG (GIV)</a:t>
            </a:r>
          </a:p>
        </p:txBody>
      </p:sp>
      <p:pic>
        <p:nvPicPr>
          <p:cNvPr id="3094" name="Picture 3093">
            <a:extLst>
              <a:ext uri="{FF2B5EF4-FFF2-40B4-BE49-F238E27FC236}">
                <a16:creationId xmlns:a16="http://schemas.microsoft.com/office/drawing/2014/main" id="{48BC222A-DC14-DD60-8AF3-D2148B6117C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084" t="11648" r="-429" b="9074"/>
          <a:stretch/>
        </p:blipFill>
        <p:spPr>
          <a:xfrm>
            <a:off x="4204499" y="7404589"/>
            <a:ext cx="2687479" cy="573643"/>
          </a:xfrm>
          <a:prstGeom prst="rect">
            <a:avLst/>
          </a:prstGeom>
        </p:spPr>
      </p:pic>
      <p:sp>
        <p:nvSpPr>
          <p:cNvPr id="3095" name="Rectangle 3094">
            <a:extLst>
              <a:ext uri="{FF2B5EF4-FFF2-40B4-BE49-F238E27FC236}">
                <a16:creationId xmlns:a16="http://schemas.microsoft.com/office/drawing/2014/main" id="{69F2B18F-D2FA-51E0-822C-215D1BCA14AB}"/>
              </a:ext>
            </a:extLst>
          </p:cNvPr>
          <p:cNvSpPr/>
          <p:nvPr/>
        </p:nvSpPr>
        <p:spPr>
          <a:xfrm>
            <a:off x="4315817" y="7749193"/>
            <a:ext cx="2540668" cy="22354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96" name="Straight Connector 3095">
            <a:extLst>
              <a:ext uri="{FF2B5EF4-FFF2-40B4-BE49-F238E27FC236}">
                <a16:creationId xmlns:a16="http://schemas.microsoft.com/office/drawing/2014/main" id="{BA979B5B-45E1-6C3D-EC8A-FC03E21C9514}"/>
              </a:ext>
            </a:extLst>
          </p:cNvPr>
          <p:cNvCxnSpPr>
            <a:cxnSpLocks/>
          </p:cNvCxnSpPr>
          <p:nvPr/>
        </p:nvCxnSpPr>
        <p:spPr>
          <a:xfrm>
            <a:off x="4119616" y="7496302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97" name="TextBox 3096">
            <a:extLst>
              <a:ext uri="{FF2B5EF4-FFF2-40B4-BE49-F238E27FC236}">
                <a16:creationId xmlns:a16="http://schemas.microsoft.com/office/drawing/2014/main" id="{428BCAD6-D4B5-D4F9-F800-B524F0765F4E}"/>
              </a:ext>
            </a:extLst>
          </p:cNvPr>
          <p:cNvSpPr txBox="1"/>
          <p:nvPr/>
        </p:nvSpPr>
        <p:spPr>
          <a:xfrm>
            <a:off x="3759446" y="7373800"/>
            <a:ext cx="420308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98" name="Straight Connector 3097">
            <a:extLst>
              <a:ext uri="{FF2B5EF4-FFF2-40B4-BE49-F238E27FC236}">
                <a16:creationId xmlns:a16="http://schemas.microsoft.com/office/drawing/2014/main" id="{8C213838-745A-D003-F6D5-2F1B819FE605}"/>
              </a:ext>
            </a:extLst>
          </p:cNvPr>
          <p:cNvCxnSpPr>
            <a:cxnSpLocks/>
          </p:cNvCxnSpPr>
          <p:nvPr/>
        </p:nvCxnSpPr>
        <p:spPr>
          <a:xfrm>
            <a:off x="4119616" y="7735666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99" name="TextBox 3098">
            <a:extLst>
              <a:ext uri="{FF2B5EF4-FFF2-40B4-BE49-F238E27FC236}">
                <a16:creationId xmlns:a16="http://schemas.microsoft.com/office/drawing/2014/main" id="{5F516F3D-8D7C-5DE8-C8CB-277F3EF929A0}"/>
              </a:ext>
            </a:extLst>
          </p:cNvPr>
          <p:cNvSpPr txBox="1"/>
          <p:nvPr/>
        </p:nvSpPr>
        <p:spPr>
          <a:xfrm>
            <a:off x="3759446" y="7619870"/>
            <a:ext cx="420308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00" name="Straight Connector 3099">
            <a:extLst>
              <a:ext uri="{FF2B5EF4-FFF2-40B4-BE49-F238E27FC236}">
                <a16:creationId xmlns:a16="http://schemas.microsoft.com/office/drawing/2014/main" id="{556E812C-8AAF-B354-D02C-D926C28FBDD5}"/>
              </a:ext>
            </a:extLst>
          </p:cNvPr>
          <p:cNvCxnSpPr>
            <a:cxnSpLocks/>
          </p:cNvCxnSpPr>
          <p:nvPr/>
        </p:nvCxnSpPr>
        <p:spPr>
          <a:xfrm>
            <a:off x="4119616" y="7943513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01" name="TextBox 3100">
            <a:extLst>
              <a:ext uri="{FF2B5EF4-FFF2-40B4-BE49-F238E27FC236}">
                <a16:creationId xmlns:a16="http://schemas.microsoft.com/office/drawing/2014/main" id="{756C116D-61E6-A148-2B30-1E990A9C05FC}"/>
              </a:ext>
            </a:extLst>
          </p:cNvPr>
          <p:cNvSpPr txBox="1"/>
          <p:nvPr/>
        </p:nvSpPr>
        <p:spPr>
          <a:xfrm>
            <a:off x="3759446" y="7844516"/>
            <a:ext cx="420308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100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02" name="Isosceles Triangle 56">
            <a:extLst>
              <a:ext uri="{FF2B5EF4-FFF2-40B4-BE49-F238E27FC236}">
                <a16:creationId xmlns:a16="http://schemas.microsoft.com/office/drawing/2014/main" id="{DB72F9DA-7005-415C-D942-C3F29BF9B2BF}"/>
              </a:ext>
            </a:extLst>
          </p:cNvPr>
          <p:cNvSpPr/>
          <p:nvPr/>
        </p:nvSpPr>
        <p:spPr>
          <a:xfrm rot="16200000">
            <a:off x="6862035" y="7827720"/>
            <a:ext cx="61079" cy="6750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03" name="TextBox 3102">
            <a:extLst>
              <a:ext uri="{FF2B5EF4-FFF2-40B4-BE49-F238E27FC236}">
                <a16:creationId xmlns:a16="http://schemas.microsoft.com/office/drawing/2014/main" id="{949614E7-807D-1F7F-5DAD-E7CBFBEF8CE1}"/>
              </a:ext>
            </a:extLst>
          </p:cNvPr>
          <p:cNvSpPr txBox="1"/>
          <p:nvPr/>
        </p:nvSpPr>
        <p:spPr>
          <a:xfrm>
            <a:off x="5211612" y="7968563"/>
            <a:ext cx="8675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HA(NOD2)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B258E0-16F4-84B1-FC33-CCB6E406A66F}"/>
              </a:ext>
            </a:extLst>
          </p:cNvPr>
          <p:cNvSpPr txBox="1"/>
          <p:nvPr/>
        </p:nvSpPr>
        <p:spPr>
          <a:xfrm>
            <a:off x="2558110" y="976670"/>
            <a:ext cx="356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IB: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B1ECE0E-232F-5EE3-ECA4-BFC20E510F71}"/>
              </a:ext>
            </a:extLst>
          </p:cNvPr>
          <p:cNvCxnSpPr>
            <a:cxnSpLocks/>
          </p:cNvCxnSpPr>
          <p:nvPr/>
        </p:nvCxnSpPr>
        <p:spPr>
          <a:xfrm rot="16200000">
            <a:off x="-304191" y="2011204"/>
            <a:ext cx="15544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F82B7AC-1C4F-FF3F-51BE-30E1DF6413CE}"/>
              </a:ext>
            </a:extLst>
          </p:cNvPr>
          <p:cNvSpPr txBox="1"/>
          <p:nvPr/>
        </p:nvSpPr>
        <p:spPr>
          <a:xfrm rot="16200000">
            <a:off x="-173163" y="1850877"/>
            <a:ext cx="10967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GST-Pulldown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80CDF29-492E-2B91-95C8-6A5A0B1A94CF}"/>
              </a:ext>
            </a:extLst>
          </p:cNvPr>
          <p:cNvCxnSpPr>
            <a:cxnSpLocks/>
          </p:cNvCxnSpPr>
          <p:nvPr/>
        </p:nvCxnSpPr>
        <p:spPr>
          <a:xfrm rot="16200000">
            <a:off x="3133503" y="1911715"/>
            <a:ext cx="15544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E5B5202-4C87-EDF3-4A4F-9E3F45EFBBC0}"/>
              </a:ext>
            </a:extLst>
          </p:cNvPr>
          <p:cNvSpPr txBox="1"/>
          <p:nvPr/>
        </p:nvSpPr>
        <p:spPr>
          <a:xfrm rot="16200000">
            <a:off x="3473241" y="1796996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493B2EF-F1C2-5D77-BF0B-44BF0B5F177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36" t="1058" r="3320" b="12644"/>
          <a:stretch/>
        </p:blipFill>
        <p:spPr>
          <a:xfrm>
            <a:off x="4197728" y="5163329"/>
            <a:ext cx="2451378" cy="165913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A46F3D7-875E-10EF-3C18-4F1F55E9BE27}"/>
              </a:ext>
            </a:extLst>
          </p:cNvPr>
          <p:cNvSpPr/>
          <p:nvPr/>
        </p:nvSpPr>
        <p:spPr>
          <a:xfrm>
            <a:off x="4216302" y="5524468"/>
            <a:ext cx="2432804" cy="32182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D1871B6-7628-57C3-27AC-DE0AD2ABB5EF}"/>
              </a:ext>
            </a:extLst>
          </p:cNvPr>
          <p:cNvCxnSpPr>
            <a:cxnSpLocks/>
          </p:cNvCxnSpPr>
          <p:nvPr/>
        </p:nvCxnSpPr>
        <p:spPr>
          <a:xfrm>
            <a:off x="4137133" y="5586269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CABAF83-3B83-0235-4706-285D85E4314B}"/>
              </a:ext>
            </a:extLst>
          </p:cNvPr>
          <p:cNvSpPr txBox="1"/>
          <p:nvPr/>
        </p:nvSpPr>
        <p:spPr>
          <a:xfrm>
            <a:off x="3784547" y="5471819"/>
            <a:ext cx="420308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D90C010-33F3-5CA1-D72E-F04A88CE8905}"/>
              </a:ext>
            </a:extLst>
          </p:cNvPr>
          <p:cNvCxnSpPr>
            <a:cxnSpLocks/>
          </p:cNvCxnSpPr>
          <p:nvPr/>
        </p:nvCxnSpPr>
        <p:spPr>
          <a:xfrm>
            <a:off x="4135250" y="5814558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1E90758-0F7D-24F6-441E-D00F8B4A0CB7}"/>
              </a:ext>
            </a:extLst>
          </p:cNvPr>
          <p:cNvSpPr txBox="1"/>
          <p:nvPr/>
        </p:nvSpPr>
        <p:spPr>
          <a:xfrm>
            <a:off x="3786124" y="5702620"/>
            <a:ext cx="420308" cy="2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Isosceles Triangle 58">
            <a:extLst>
              <a:ext uri="{FF2B5EF4-FFF2-40B4-BE49-F238E27FC236}">
                <a16:creationId xmlns:a16="http://schemas.microsoft.com/office/drawing/2014/main" id="{9F55498A-4939-D3E7-4C24-0990EDEA3EDB}"/>
              </a:ext>
            </a:extLst>
          </p:cNvPr>
          <p:cNvSpPr/>
          <p:nvPr/>
        </p:nvSpPr>
        <p:spPr>
          <a:xfrm rot="16200000">
            <a:off x="6690715" y="5669003"/>
            <a:ext cx="61079" cy="6750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C6A83A4-0153-01B3-8DF6-2A00D21AAA5B}"/>
              </a:ext>
            </a:extLst>
          </p:cNvPr>
          <p:cNvSpPr txBox="1"/>
          <p:nvPr/>
        </p:nvSpPr>
        <p:spPr>
          <a:xfrm>
            <a:off x="5390310" y="5845181"/>
            <a:ext cx="8883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FLAG(GIV)</a:t>
            </a:r>
          </a:p>
        </p:txBody>
      </p:sp>
      <p:cxnSp>
        <p:nvCxnSpPr>
          <p:cNvPr id="3106" name="Straight Connector 3105">
            <a:extLst>
              <a:ext uri="{FF2B5EF4-FFF2-40B4-BE49-F238E27FC236}">
                <a16:creationId xmlns:a16="http://schemas.microsoft.com/office/drawing/2014/main" id="{F3C7113D-19FC-F743-35F3-68DE95194891}"/>
              </a:ext>
            </a:extLst>
          </p:cNvPr>
          <p:cNvCxnSpPr>
            <a:cxnSpLocks/>
          </p:cNvCxnSpPr>
          <p:nvPr/>
        </p:nvCxnSpPr>
        <p:spPr>
          <a:xfrm>
            <a:off x="719099" y="5652090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08" name="TextBox 45">
            <a:extLst>
              <a:ext uri="{FF2B5EF4-FFF2-40B4-BE49-F238E27FC236}">
                <a16:creationId xmlns:a16="http://schemas.microsoft.com/office/drawing/2014/main" id="{778AB038-B536-E87E-5805-7E644A5A449B}"/>
              </a:ext>
            </a:extLst>
          </p:cNvPr>
          <p:cNvSpPr txBox="1"/>
          <p:nvPr/>
        </p:nvSpPr>
        <p:spPr>
          <a:xfrm>
            <a:off x="427459" y="5546376"/>
            <a:ext cx="371187" cy="2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75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10" name="Straight Connector 3109">
            <a:extLst>
              <a:ext uri="{FF2B5EF4-FFF2-40B4-BE49-F238E27FC236}">
                <a16:creationId xmlns:a16="http://schemas.microsoft.com/office/drawing/2014/main" id="{7B3A03C3-BBBE-75FF-12C9-3B1B501E786B}"/>
              </a:ext>
            </a:extLst>
          </p:cNvPr>
          <p:cNvCxnSpPr>
            <a:cxnSpLocks/>
          </p:cNvCxnSpPr>
          <p:nvPr/>
        </p:nvCxnSpPr>
        <p:spPr>
          <a:xfrm>
            <a:off x="729559" y="5918999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12" name="TextBox 45">
            <a:extLst>
              <a:ext uri="{FF2B5EF4-FFF2-40B4-BE49-F238E27FC236}">
                <a16:creationId xmlns:a16="http://schemas.microsoft.com/office/drawing/2014/main" id="{D71A7D45-3E5D-C349-E9AE-035A02C07377}"/>
              </a:ext>
            </a:extLst>
          </p:cNvPr>
          <p:cNvSpPr txBox="1"/>
          <p:nvPr/>
        </p:nvSpPr>
        <p:spPr>
          <a:xfrm>
            <a:off x="427459" y="5796497"/>
            <a:ext cx="362870" cy="2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 kern="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14" name="Straight Connector 3113">
            <a:extLst>
              <a:ext uri="{FF2B5EF4-FFF2-40B4-BE49-F238E27FC236}">
                <a16:creationId xmlns:a16="http://schemas.microsoft.com/office/drawing/2014/main" id="{790A135E-2878-989A-E075-EDB741156EB0}"/>
              </a:ext>
            </a:extLst>
          </p:cNvPr>
          <p:cNvCxnSpPr>
            <a:cxnSpLocks/>
          </p:cNvCxnSpPr>
          <p:nvPr/>
        </p:nvCxnSpPr>
        <p:spPr>
          <a:xfrm>
            <a:off x="687251" y="6185078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16" name="TextBox 45">
            <a:extLst>
              <a:ext uri="{FF2B5EF4-FFF2-40B4-BE49-F238E27FC236}">
                <a16:creationId xmlns:a16="http://schemas.microsoft.com/office/drawing/2014/main" id="{AADB1215-56E3-A838-2C78-9CC5E2B05B19}"/>
              </a:ext>
            </a:extLst>
          </p:cNvPr>
          <p:cNvSpPr txBox="1"/>
          <p:nvPr/>
        </p:nvSpPr>
        <p:spPr>
          <a:xfrm>
            <a:off x="424343" y="6060441"/>
            <a:ext cx="406569" cy="2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 kern="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37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30" name="Straight Connector 3129">
            <a:extLst>
              <a:ext uri="{FF2B5EF4-FFF2-40B4-BE49-F238E27FC236}">
                <a16:creationId xmlns:a16="http://schemas.microsoft.com/office/drawing/2014/main" id="{0DCF17A5-EDC1-A7BA-9C7A-735EE0F4638C}"/>
              </a:ext>
            </a:extLst>
          </p:cNvPr>
          <p:cNvCxnSpPr>
            <a:cxnSpLocks/>
          </p:cNvCxnSpPr>
          <p:nvPr/>
        </p:nvCxnSpPr>
        <p:spPr>
          <a:xfrm>
            <a:off x="701632" y="5118783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31" name="TextBox 45">
            <a:extLst>
              <a:ext uri="{FF2B5EF4-FFF2-40B4-BE49-F238E27FC236}">
                <a16:creationId xmlns:a16="http://schemas.microsoft.com/office/drawing/2014/main" id="{2B7D7657-3316-5B65-0C12-FB953503C69D}"/>
              </a:ext>
            </a:extLst>
          </p:cNvPr>
          <p:cNvSpPr txBox="1"/>
          <p:nvPr/>
        </p:nvSpPr>
        <p:spPr>
          <a:xfrm>
            <a:off x="376812" y="5002371"/>
            <a:ext cx="470581" cy="2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33" name="Straight Connector 3132">
            <a:extLst>
              <a:ext uri="{FF2B5EF4-FFF2-40B4-BE49-F238E27FC236}">
                <a16:creationId xmlns:a16="http://schemas.microsoft.com/office/drawing/2014/main" id="{F346E33A-C411-9C50-0A17-3BD777886FB2}"/>
              </a:ext>
            </a:extLst>
          </p:cNvPr>
          <p:cNvCxnSpPr>
            <a:cxnSpLocks/>
          </p:cNvCxnSpPr>
          <p:nvPr/>
        </p:nvCxnSpPr>
        <p:spPr>
          <a:xfrm>
            <a:off x="690548" y="5288800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34" name="TextBox 45">
            <a:extLst>
              <a:ext uri="{FF2B5EF4-FFF2-40B4-BE49-F238E27FC236}">
                <a16:creationId xmlns:a16="http://schemas.microsoft.com/office/drawing/2014/main" id="{47EDE3C9-E5F5-D517-23CE-AD03130735D5}"/>
              </a:ext>
            </a:extLst>
          </p:cNvPr>
          <p:cNvSpPr txBox="1"/>
          <p:nvPr/>
        </p:nvSpPr>
        <p:spPr>
          <a:xfrm>
            <a:off x="365728" y="5172388"/>
            <a:ext cx="470581" cy="2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35" name="Straight Connector 3134">
            <a:extLst>
              <a:ext uri="{FF2B5EF4-FFF2-40B4-BE49-F238E27FC236}">
                <a16:creationId xmlns:a16="http://schemas.microsoft.com/office/drawing/2014/main" id="{64000158-7F71-1470-B389-6904A7A8F703}"/>
              </a:ext>
            </a:extLst>
          </p:cNvPr>
          <p:cNvCxnSpPr>
            <a:cxnSpLocks/>
          </p:cNvCxnSpPr>
          <p:nvPr/>
        </p:nvCxnSpPr>
        <p:spPr>
          <a:xfrm>
            <a:off x="692697" y="5441803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36" name="TextBox 45">
            <a:extLst>
              <a:ext uri="{FF2B5EF4-FFF2-40B4-BE49-F238E27FC236}">
                <a16:creationId xmlns:a16="http://schemas.microsoft.com/office/drawing/2014/main" id="{EF9DD9C8-2A81-E33F-442A-3BDC3A2D1DC6}"/>
              </a:ext>
            </a:extLst>
          </p:cNvPr>
          <p:cNvSpPr txBox="1"/>
          <p:nvPr/>
        </p:nvSpPr>
        <p:spPr>
          <a:xfrm>
            <a:off x="367877" y="5325391"/>
            <a:ext cx="470581" cy="2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100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37" name="Straight Connector 3136">
            <a:extLst>
              <a:ext uri="{FF2B5EF4-FFF2-40B4-BE49-F238E27FC236}">
                <a16:creationId xmlns:a16="http://schemas.microsoft.com/office/drawing/2014/main" id="{7F2ED3C3-9826-B766-36A5-6760D58E15A0}"/>
              </a:ext>
            </a:extLst>
          </p:cNvPr>
          <p:cNvCxnSpPr>
            <a:cxnSpLocks/>
          </p:cNvCxnSpPr>
          <p:nvPr/>
        </p:nvCxnSpPr>
        <p:spPr>
          <a:xfrm>
            <a:off x="673642" y="7709139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38" name="TextBox 45">
            <a:extLst>
              <a:ext uri="{FF2B5EF4-FFF2-40B4-BE49-F238E27FC236}">
                <a16:creationId xmlns:a16="http://schemas.microsoft.com/office/drawing/2014/main" id="{65CBB007-55A8-4806-57F0-9918016624EA}"/>
              </a:ext>
            </a:extLst>
          </p:cNvPr>
          <p:cNvSpPr txBox="1"/>
          <p:nvPr/>
        </p:nvSpPr>
        <p:spPr>
          <a:xfrm>
            <a:off x="381789" y="7603425"/>
            <a:ext cx="406569" cy="2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75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39" name="Straight Connector 3138">
            <a:extLst>
              <a:ext uri="{FF2B5EF4-FFF2-40B4-BE49-F238E27FC236}">
                <a16:creationId xmlns:a16="http://schemas.microsoft.com/office/drawing/2014/main" id="{354B037C-5B2F-2592-3BD8-6B02A8F4C95C}"/>
              </a:ext>
            </a:extLst>
          </p:cNvPr>
          <p:cNvCxnSpPr>
            <a:cxnSpLocks/>
          </p:cNvCxnSpPr>
          <p:nvPr/>
        </p:nvCxnSpPr>
        <p:spPr>
          <a:xfrm>
            <a:off x="684102" y="7976048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40" name="TextBox 45">
            <a:extLst>
              <a:ext uri="{FF2B5EF4-FFF2-40B4-BE49-F238E27FC236}">
                <a16:creationId xmlns:a16="http://schemas.microsoft.com/office/drawing/2014/main" id="{F90075F9-F927-7425-AB2F-9031A7827DAD}"/>
              </a:ext>
            </a:extLst>
          </p:cNvPr>
          <p:cNvSpPr txBox="1"/>
          <p:nvPr/>
        </p:nvSpPr>
        <p:spPr>
          <a:xfrm>
            <a:off x="379454" y="7853546"/>
            <a:ext cx="365418" cy="2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 kern="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41" name="Straight Connector 3140">
            <a:extLst>
              <a:ext uri="{FF2B5EF4-FFF2-40B4-BE49-F238E27FC236}">
                <a16:creationId xmlns:a16="http://schemas.microsoft.com/office/drawing/2014/main" id="{215BD532-F476-6AFB-2F53-5085DF1AAE1B}"/>
              </a:ext>
            </a:extLst>
          </p:cNvPr>
          <p:cNvCxnSpPr>
            <a:cxnSpLocks/>
          </p:cNvCxnSpPr>
          <p:nvPr/>
        </p:nvCxnSpPr>
        <p:spPr>
          <a:xfrm>
            <a:off x="641794" y="8242127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42" name="TextBox 45">
            <a:extLst>
              <a:ext uri="{FF2B5EF4-FFF2-40B4-BE49-F238E27FC236}">
                <a16:creationId xmlns:a16="http://schemas.microsoft.com/office/drawing/2014/main" id="{3DA32458-77CE-A29F-4DC2-FB1B802D5F60}"/>
              </a:ext>
            </a:extLst>
          </p:cNvPr>
          <p:cNvSpPr txBox="1"/>
          <p:nvPr/>
        </p:nvSpPr>
        <p:spPr>
          <a:xfrm>
            <a:off x="378886" y="8117490"/>
            <a:ext cx="406569" cy="2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 kern="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37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43" name="Straight Connector 3142">
            <a:extLst>
              <a:ext uri="{FF2B5EF4-FFF2-40B4-BE49-F238E27FC236}">
                <a16:creationId xmlns:a16="http://schemas.microsoft.com/office/drawing/2014/main" id="{BB365664-7DF2-96C7-D951-06458408A5F7}"/>
              </a:ext>
            </a:extLst>
          </p:cNvPr>
          <p:cNvCxnSpPr>
            <a:cxnSpLocks/>
          </p:cNvCxnSpPr>
          <p:nvPr/>
        </p:nvCxnSpPr>
        <p:spPr>
          <a:xfrm>
            <a:off x="656175" y="7175832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44" name="TextBox 45">
            <a:extLst>
              <a:ext uri="{FF2B5EF4-FFF2-40B4-BE49-F238E27FC236}">
                <a16:creationId xmlns:a16="http://schemas.microsoft.com/office/drawing/2014/main" id="{0487A4D6-EBF5-6BE8-7CA9-C952484D0FC2}"/>
              </a:ext>
            </a:extLst>
          </p:cNvPr>
          <p:cNvSpPr txBox="1"/>
          <p:nvPr/>
        </p:nvSpPr>
        <p:spPr>
          <a:xfrm>
            <a:off x="331355" y="7059420"/>
            <a:ext cx="470581" cy="2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45" name="Straight Connector 3144">
            <a:extLst>
              <a:ext uri="{FF2B5EF4-FFF2-40B4-BE49-F238E27FC236}">
                <a16:creationId xmlns:a16="http://schemas.microsoft.com/office/drawing/2014/main" id="{8E460441-E348-C6E2-F639-D6DE09154B89}"/>
              </a:ext>
            </a:extLst>
          </p:cNvPr>
          <p:cNvCxnSpPr>
            <a:cxnSpLocks/>
          </p:cNvCxnSpPr>
          <p:nvPr/>
        </p:nvCxnSpPr>
        <p:spPr>
          <a:xfrm>
            <a:off x="645091" y="7345849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46" name="TextBox 45">
            <a:extLst>
              <a:ext uri="{FF2B5EF4-FFF2-40B4-BE49-F238E27FC236}">
                <a16:creationId xmlns:a16="http://schemas.microsoft.com/office/drawing/2014/main" id="{22B20251-B698-8142-5E12-A6496DE8661B}"/>
              </a:ext>
            </a:extLst>
          </p:cNvPr>
          <p:cNvSpPr txBox="1"/>
          <p:nvPr/>
        </p:nvSpPr>
        <p:spPr>
          <a:xfrm>
            <a:off x="320271" y="7229437"/>
            <a:ext cx="470581" cy="2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47" name="Straight Connector 3146">
            <a:extLst>
              <a:ext uri="{FF2B5EF4-FFF2-40B4-BE49-F238E27FC236}">
                <a16:creationId xmlns:a16="http://schemas.microsoft.com/office/drawing/2014/main" id="{4EC35AF4-6FF8-74D4-CB65-831ECD924F4B}"/>
              </a:ext>
            </a:extLst>
          </p:cNvPr>
          <p:cNvCxnSpPr>
            <a:cxnSpLocks/>
          </p:cNvCxnSpPr>
          <p:nvPr/>
        </p:nvCxnSpPr>
        <p:spPr>
          <a:xfrm>
            <a:off x="647240" y="7498852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48" name="TextBox 45">
            <a:extLst>
              <a:ext uri="{FF2B5EF4-FFF2-40B4-BE49-F238E27FC236}">
                <a16:creationId xmlns:a16="http://schemas.microsoft.com/office/drawing/2014/main" id="{55637FBA-805B-498A-8BD7-E78FF4A9C5D3}"/>
              </a:ext>
            </a:extLst>
          </p:cNvPr>
          <p:cNvSpPr txBox="1"/>
          <p:nvPr/>
        </p:nvSpPr>
        <p:spPr>
          <a:xfrm>
            <a:off x="322420" y="7382440"/>
            <a:ext cx="470581" cy="2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100</a:t>
            </a:r>
            <a:endParaRPr lang="en-US" sz="11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49" name="Straight Connector 3148">
            <a:extLst>
              <a:ext uri="{FF2B5EF4-FFF2-40B4-BE49-F238E27FC236}">
                <a16:creationId xmlns:a16="http://schemas.microsoft.com/office/drawing/2014/main" id="{8281C364-E836-27FC-7D93-C8D761D359D7}"/>
              </a:ext>
            </a:extLst>
          </p:cNvPr>
          <p:cNvCxnSpPr>
            <a:cxnSpLocks/>
          </p:cNvCxnSpPr>
          <p:nvPr/>
        </p:nvCxnSpPr>
        <p:spPr>
          <a:xfrm rot="16200000">
            <a:off x="-486941" y="5702620"/>
            <a:ext cx="1828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50" name="TextBox 3149">
            <a:extLst>
              <a:ext uri="{FF2B5EF4-FFF2-40B4-BE49-F238E27FC236}">
                <a16:creationId xmlns:a16="http://schemas.microsoft.com/office/drawing/2014/main" id="{BC037913-1999-821A-BCC7-936D1EC30D77}"/>
              </a:ext>
            </a:extLst>
          </p:cNvPr>
          <p:cNvSpPr txBox="1"/>
          <p:nvPr/>
        </p:nvSpPr>
        <p:spPr>
          <a:xfrm rot="16200000">
            <a:off x="-467727" y="5453434"/>
            <a:ext cx="14141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err="1">
                <a:latin typeface="Arial" panose="020B0604020202020204" pitchFamily="34" charset="0"/>
                <a:cs typeface="Arial" panose="020B0604020202020204" pitchFamily="34" charset="0"/>
              </a:rPr>
              <a:t>Immunoprecipitates</a:t>
            </a:r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(Anti-FLAG)</a:t>
            </a:r>
          </a:p>
        </p:txBody>
      </p:sp>
      <p:cxnSp>
        <p:nvCxnSpPr>
          <p:cNvPr id="3151" name="Straight Connector 3150">
            <a:extLst>
              <a:ext uri="{FF2B5EF4-FFF2-40B4-BE49-F238E27FC236}">
                <a16:creationId xmlns:a16="http://schemas.microsoft.com/office/drawing/2014/main" id="{A4384AD8-4BE4-90F8-3CFB-B7B33007F3AA}"/>
              </a:ext>
            </a:extLst>
          </p:cNvPr>
          <p:cNvCxnSpPr>
            <a:cxnSpLocks/>
          </p:cNvCxnSpPr>
          <p:nvPr/>
        </p:nvCxnSpPr>
        <p:spPr>
          <a:xfrm rot="16200000">
            <a:off x="-526272" y="7892014"/>
            <a:ext cx="1828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52" name="TextBox 3151">
            <a:extLst>
              <a:ext uri="{FF2B5EF4-FFF2-40B4-BE49-F238E27FC236}">
                <a16:creationId xmlns:a16="http://schemas.microsoft.com/office/drawing/2014/main" id="{957988CD-7DF3-3E1C-5580-8698CA1563A0}"/>
              </a:ext>
            </a:extLst>
          </p:cNvPr>
          <p:cNvSpPr txBox="1"/>
          <p:nvPr/>
        </p:nvSpPr>
        <p:spPr>
          <a:xfrm rot="16200000">
            <a:off x="-507058" y="7642828"/>
            <a:ext cx="14141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err="1">
                <a:latin typeface="Arial" panose="020B0604020202020204" pitchFamily="34" charset="0"/>
                <a:cs typeface="Arial" panose="020B0604020202020204" pitchFamily="34" charset="0"/>
              </a:rPr>
              <a:t>Immunoprecipitates</a:t>
            </a:r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(Anti-FLAG)</a:t>
            </a:r>
          </a:p>
        </p:txBody>
      </p:sp>
      <p:cxnSp>
        <p:nvCxnSpPr>
          <p:cNvPr id="3153" name="Straight Connector 3152">
            <a:extLst>
              <a:ext uri="{FF2B5EF4-FFF2-40B4-BE49-F238E27FC236}">
                <a16:creationId xmlns:a16="http://schemas.microsoft.com/office/drawing/2014/main" id="{8B451745-01C7-41E6-B129-A50D553E1CD6}"/>
              </a:ext>
            </a:extLst>
          </p:cNvPr>
          <p:cNvCxnSpPr>
            <a:cxnSpLocks/>
          </p:cNvCxnSpPr>
          <p:nvPr/>
        </p:nvCxnSpPr>
        <p:spPr>
          <a:xfrm rot="16200000">
            <a:off x="3334738" y="7778917"/>
            <a:ext cx="914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54" name="TextBox 3153">
            <a:extLst>
              <a:ext uri="{FF2B5EF4-FFF2-40B4-BE49-F238E27FC236}">
                <a16:creationId xmlns:a16="http://schemas.microsoft.com/office/drawing/2014/main" id="{761D8729-71CA-FD53-92F4-B605719291DC}"/>
              </a:ext>
            </a:extLst>
          </p:cNvPr>
          <p:cNvSpPr txBox="1"/>
          <p:nvPr/>
        </p:nvSpPr>
        <p:spPr>
          <a:xfrm rot="16200000">
            <a:off x="3390109" y="7636382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cxnSp>
        <p:nvCxnSpPr>
          <p:cNvPr id="3155" name="Straight Connector 3154">
            <a:extLst>
              <a:ext uri="{FF2B5EF4-FFF2-40B4-BE49-F238E27FC236}">
                <a16:creationId xmlns:a16="http://schemas.microsoft.com/office/drawing/2014/main" id="{4D23F8C6-7E98-18BF-4136-11930D0CFE09}"/>
              </a:ext>
            </a:extLst>
          </p:cNvPr>
          <p:cNvCxnSpPr>
            <a:cxnSpLocks/>
          </p:cNvCxnSpPr>
          <p:nvPr/>
        </p:nvCxnSpPr>
        <p:spPr>
          <a:xfrm rot="16200000">
            <a:off x="2951786" y="5976393"/>
            <a:ext cx="1828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56" name="TextBox 3155">
            <a:extLst>
              <a:ext uri="{FF2B5EF4-FFF2-40B4-BE49-F238E27FC236}">
                <a16:creationId xmlns:a16="http://schemas.microsoft.com/office/drawing/2014/main" id="{9496FD8C-A0E3-0397-74F3-3376F591CF90}"/>
              </a:ext>
            </a:extLst>
          </p:cNvPr>
          <p:cNvSpPr txBox="1"/>
          <p:nvPr/>
        </p:nvSpPr>
        <p:spPr>
          <a:xfrm rot="16200000">
            <a:off x="3359435" y="5822809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642C244-45B7-07EA-AAAB-F8D1B321221A}"/>
              </a:ext>
            </a:extLst>
          </p:cNvPr>
          <p:cNvCxnSpPr/>
          <p:nvPr/>
        </p:nvCxnSpPr>
        <p:spPr>
          <a:xfrm>
            <a:off x="-10973" y="3606571"/>
            <a:ext cx="685800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623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6">
            <a:extLst>
              <a:ext uri="{FF2B5EF4-FFF2-40B4-BE49-F238E27FC236}">
                <a16:creationId xmlns:a16="http://schemas.microsoft.com/office/drawing/2014/main" id="{F520CE9D-17AD-17E8-4D39-8E253835B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457" y="494604"/>
            <a:ext cx="2963989" cy="69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Full unedited blot for Supplementary Figure 1B                           </a:t>
            </a:r>
            <a:endParaRPr lang="en-US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D97A9F-149B-25FE-E622-F279B51AF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249" y="1757029"/>
            <a:ext cx="1902036" cy="409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486ECE-A581-96D8-CB98-4C220F394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034" y="468670"/>
            <a:ext cx="1905251" cy="126439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A0E5A4-DEC5-D7B6-4319-C326E32DE338}"/>
              </a:ext>
            </a:extLst>
          </p:cNvPr>
          <p:cNvSpPr/>
          <p:nvPr/>
        </p:nvSpPr>
        <p:spPr>
          <a:xfrm>
            <a:off x="4162752" y="983641"/>
            <a:ext cx="376170" cy="21696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B230FF-7508-5E43-5540-BB25B749894D}"/>
              </a:ext>
            </a:extLst>
          </p:cNvPr>
          <p:cNvSpPr/>
          <p:nvPr/>
        </p:nvSpPr>
        <p:spPr>
          <a:xfrm>
            <a:off x="4079489" y="1892684"/>
            <a:ext cx="388855" cy="19441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D0534DC-DDE0-1A98-AB78-F892DE84B2BC}"/>
              </a:ext>
            </a:extLst>
          </p:cNvPr>
          <p:cNvCxnSpPr>
            <a:cxnSpLocks/>
          </p:cNvCxnSpPr>
          <p:nvPr/>
        </p:nvCxnSpPr>
        <p:spPr>
          <a:xfrm>
            <a:off x="3806108" y="1056857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37">
            <a:extLst>
              <a:ext uri="{FF2B5EF4-FFF2-40B4-BE49-F238E27FC236}">
                <a16:creationId xmlns:a16="http://schemas.microsoft.com/office/drawing/2014/main" id="{F2F5D627-8797-79DA-50D9-20A2875DFA2E}"/>
              </a:ext>
            </a:extLst>
          </p:cNvPr>
          <p:cNvSpPr txBox="1"/>
          <p:nvPr/>
        </p:nvSpPr>
        <p:spPr>
          <a:xfrm>
            <a:off x="3429000" y="946596"/>
            <a:ext cx="420308" cy="265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250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1E77285-ACC4-79F2-C92E-E720D2B60D36}"/>
              </a:ext>
            </a:extLst>
          </p:cNvPr>
          <p:cNvCxnSpPr>
            <a:cxnSpLocks/>
          </p:cNvCxnSpPr>
          <p:nvPr/>
        </p:nvCxnSpPr>
        <p:spPr>
          <a:xfrm>
            <a:off x="3806108" y="1215489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39">
            <a:extLst>
              <a:ext uri="{FF2B5EF4-FFF2-40B4-BE49-F238E27FC236}">
                <a16:creationId xmlns:a16="http://schemas.microsoft.com/office/drawing/2014/main" id="{A74B89E5-7585-1E24-1DAE-83380D2B1D93}"/>
              </a:ext>
            </a:extLst>
          </p:cNvPr>
          <p:cNvSpPr txBox="1"/>
          <p:nvPr/>
        </p:nvSpPr>
        <p:spPr>
          <a:xfrm>
            <a:off x="3429000" y="1092026"/>
            <a:ext cx="420308" cy="265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150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99EC1E8-C01B-EA15-A0EC-FB4A8873C968}"/>
              </a:ext>
            </a:extLst>
          </p:cNvPr>
          <p:cNvCxnSpPr>
            <a:cxnSpLocks/>
          </p:cNvCxnSpPr>
          <p:nvPr/>
        </p:nvCxnSpPr>
        <p:spPr>
          <a:xfrm>
            <a:off x="3806108" y="1472739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39">
            <a:extLst>
              <a:ext uri="{FF2B5EF4-FFF2-40B4-BE49-F238E27FC236}">
                <a16:creationId xmlns:a16="http://schemas.microsoft.com/office/drawing/2014/main" id="{52FCDFB0-ABEE-258A-E977-778B05B5427C}"/>
              </a:ext>
            </a:extLst>
          </p:cNvPr>
          <p:cNvSpPr txBox="1"/>
          <p:nvPr/>
        </p:nvSpPr>
        <p:spPr>
          <a:xfrm>
            <a:off x="3499532" y="1367613"/>
            <a:ext cx="341760" cy="265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75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Box 39">
            <a:extLst>
              <a:ext uri="{FF2B5EF4-FFF2-40B4-BE49-F238E27FC236}">
                <a16:creationId xmlns:a16="http://schemas.microsoft.com/office/drawing/2014/main" id="{FDB95140-09EE-C702-08A1-99087A72BB95}"/>
              </a:ext>
            </a:extLst>
          </p:cNvPr>
          <p:cNvSpPr txBox="1"/>
          <p:nvPr/>
        </p:nvSpPr>
        <p:spPr>
          <a:xfrm>
            <a:off x="3499532" y="1849033"/>
            <a:ext cx="341760" cy="265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37</a:t>
            </a:r>
            <a:endParaRPr lang="en-US" sz="11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5438F54-0198-DEDE-2906-8B4274936793}"/>
              </a:ext>
            </a:extLst>
          </p:cNvPr>
          <p:cNvCxnSpPr>
            <a:cxnSpLocks/>
          </p:cNvCxnSpPr>
          <p:nvPr/>
        </p:nvCxnSpPr>
        <p:spPr>
          <a:xfrm>
            <a:off x="3806108" y="1973870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3A2B005-7F4B-4B25-7B68-1D6306F3D407}"/>
              </a:ext>
            </a:extLst>
          </p:cNvPr>
          <p:cNvSpPr txBox="1"/>
          <p:nvPr/>
        </p:nvSpPr>
        <p:spPr>
          <a:xfrm>
            <a:off x="4054844" y="1196536"/>
            <a:ext cx="670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GIV CC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512465-AD70-ABED-328C-537BED8D260C}"/>
              </a:ext>
            </a:extLst>
          </p:cNvPr>
          <p:cNvSpPr txBox="1"/>
          <p:nvPr/>
        </p:nvSpPr>
        <p:spPr>
          <a:xfrm>
            <a:off x="3954758" y="2098973"/>
            <a:ext cx="6880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Tubulin </a:t>
            </a:r>
          </a:p>
        </p:txBody>
      </p:sp>
    </p:spTree>
    <p:extLst>
      <p:ext uri="{BB962C8B-B14F-4D97-AF65-F5344CB8AC3E}">
        <p14:creationId xmlns:p14="http://schemas.microsoft.com/office/powerpoint/2010/main" val="3673456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500E9-C9FE-3DB3-AED8-0C80C3138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64D7B89-9D79-6B99-0BA9-61491F639C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241"/>
          <a:stretch/>
        </p:blipFill>
        <p:spPr>
          <a:xfrm>
            <a:off x="969813" y="2179257"/>
            <a:ext cx="2084228" cy="16211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EE0DA1A-6CDE-C215-4AC8-102FD1368AEF}"/>
              </a:ext>
            </a:extLst>
          </p:cNvPr>
          <p:cNvGrpSpPr/>
          <p:nvPr/>
        </p:nvGrpSpPr>
        <p:grpSpPr>
          <a:xfrm>
            <a:off x="974082" y="427434"/>
            <a:ext cx="2858019" cy="1688426"/>
            <a:chOff x="538480" y="1001844"/>
            <a:chExt cx="7315892" cy="43219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38FA670-0976-7371-B8DC-E5E52B4AB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8480" y="1001844"/>
              <a:ext cx="5400247" cy="432199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D57D6A-0C4C-36EC-C178-7E36738D2E1A}"/>
                </a:ext>
              </a:extLst>
            </p:cNvPr>
            <p:cNvSpPr/>
            <p:nvPr/>
          </p:nvSpPr>
          <p:spPr>
            <a:xfrm>
              <a:off x="2164079" y="1807846"/>
              <a:ext cx="3119120" cy="466473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18F188-F341-51FD-A033-AB9F2E2C8005}"/>
                </a:ext>
              </a:extLst>
            </p:cNvPr>
            <p:cNvSpPr txBox="1"/>
            <p:nvPr/>
          </p:nvSpPr>
          <p:spPr>
            <a:xfrm>
              <a:off x="5030638" y="1734760"/>
              <a:ext cx="2823734" cy="590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>
                  <a:latin typeface="Arial" panose="020B0604020202020204" pitchFamily="34" charset="0"/>
                  <a:cs typeface="Arial" panose="020B0604020202020204" pitchFamily="34" charset="0"/>
                </a:rPr>
                <a:t> FLAG (GIV)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3806D8-E15A-CAD1-41BF-8793C0DC6CFD}"/>
                </a:ext>
              </a:extLst>
            </p:cNvPr>
            <p:cNvSpPr/>
            <p:nvPr/>
          </p:nvSpPr>
          <p:spPr>
            <a:xfrm>
              <a:off x="2184400" y="2371405"/>
              <a:ext cx="3119120" cy="27699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653B0D-4938-F6F4-2F8F-BA8B779B3774}"/>
                </a:ext>
              </a:extLst>
            </p:cNvPr>
            <p:cNvSpPr txBox="1"/>
            <p:nvPr/>
          </p:nvSpPr>
          <p:spPr>
            <a:xfrm>
              <a:off x="5168976" y="2269712"/>
              <a:ext cx="2272240" cy="1299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latin typeface="Arial" panose="020B0604020202020204" pitchFamily="34" charset="0"/>
                  <a:cs typeface="Arial" panose="020B0604020202020204" pitchFamily="34" charset="0"/>
                </a:rPr>
                <a:t>HA (NOD2)</a:t>
              </a:r>
            </a:p>
            <a:p>
              <a:pPr algn="ctr"/>
              <a:r>
                <a:rPr lang="en-US" sz="900">
                  <a:latin typeface="Arial" panose="020B0604020202020204" pitchFamily="34" charset="0"/>
                  <a:cs typeface="Arial" panose="020B0604020202020204" pitchFamily="34" charset="0"/>
                </a:rPr>
                <a:t>High exposure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E2BBAB-8267-046D-D605-7A56C8596013}"/>
              </a:ext>
            </a:extLst>
          </p:cNvPr>
          <p:cNvGrpSpPr/>
          <p:nvPr/>
        </p:nvGrpSpPr>
        <p:grpSpPr>
          <a:xfrm>
            <a:off x="1541313" y="2650578"/>
            <a:ext cx="2598436" cy="400110"/>
            <a:chOff x="7273808" y="2081460"/>
            <a:chExt cx="5447454" cy="83880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3FF5D1C-FBEA-D169-368F-0B5A278D3805}"/>
                </a:ext>
              </a:extLst>
            </p:cNvPr>
            <p:cNvSpPr/>
            <p:nvPr/>
          </p:nvSpPr>
          <p:spPr>
            <a:xfrm>
              <a:off x="7273808" y="2138512"/>
              <a:ext cx="3119120" cy="524131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B88E2B-8AA0-1A89-5F7F-F034F421FA16}"/>
                </a:ext>
              </a:extLst>
            </p:cNvPr>
            <p:cNvSpPr txBox="1"/>
            <p:nvPr/>
          </p:nvSpPr>
          <p:spPr>
            <a:xfrm>
              <a:off x="10408648" y="2081460"/>
              <a:ext cx="2312614" cy="838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latin typeface="Arial" panose="020B0604020202020204" pitchFamily="34" charset="0"/>
                  <a:cs typeface="Arial" panose="020B0604020202020204" pitchFamily="34" charset="0"/>
                </a:rPr>
                <a:t>HA (NOD2)</a:t>
              </a:r>
            </a:p>
            <a:p>
              <a:r>
                <a:rPr lang="en-US" sz="1000">
                  <a:latin typeface="Arial" panose="020B0604020202020204" pitchFamily="34" charset="0"/>
                  <a:cs typeface="Arial" panose="020B0604020202020204" pitchFamily="34" charset="0"/>
                </a:rPr>
                <a:t>Low exposure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BD943DD-7D7E-BF9F-2C6C-330E58D36C8B}"/>
              </a:ext>
            </a:extLst>
          </p:cNvPr>
          <p:cNvGrpSpPr/>
          <p:nvPr/>
        </p:nvGrpSpPr>
        <p:grpSpPr>
          <a:xfrm>
            <a:off x="1022312" y="3863844"/>
            <a:ext cx="2097670" cy="1776051"/>
            <a:chOff x="669096" y="766260"/>
            <a:chExt cx="4473328" cy="378746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E1A2613-D093-E13B-38CA-5C0CE0F7C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9096" y="766260"/>
              <a:ext cx="4473328" cy="3787468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871B9D6-4E1E-529C-B3EE-8DF629677349}"/>
                </a:ext>
              </a:extLst>
            </p:cNvPr>
            <p:cNvSpPr/>
            <p:nvPr/>
          </p:nvSpPr>
          <p:spPr>
            <a:xfrm>
              <a:off x="2255520" y="2659994"/>
              <a:ext cx="2550160" cy="60016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36B8230-4F73-1520-6F09-36D69008DD0A}"/>
              </a:ext>
            </a:extLst>
          </p:cNvPr>
          <p:cNvSpPr txBox="1"/>
          <p:nvPr/>
        </p:nvSpPr>
        <p:spPr>
          <a:xfrm>
            <a:off x="3001112" y="4769290"/>
            <a:ext cx="427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IgG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F498F4-FA21-04A8-4B6C-02118612EBCE}"/>
              </a:ext>
            </a:extLst>
          </p:cNvPr>
          <p:cNvSpPr txBox="1"/>
          <p:nvPr/>
        </p:nvSpPr>
        <p:spPr>
          <a:xfrm>
            <a:off x="3097532" y="8195307"/>
            <a:ext cx="956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HA (NOD2)</a:t>
            </a:r>
          </a:p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(Exposure-1)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7B8997-35D1-C7CD-A0FD-3810EBC1BD8C}"/>
              </a:ext>
            </a:extLst>
          </p:cNvPr>
          <p:cNvSpPr txBox="1"/>
          <p:nvPr/>
        </p:nvSpPr>
        <p:spPr>
          <a:xfrm>
            <a:off x="3166537" y="6206347"/>
            <a:ext cx="971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FLAG (GIV)</a:t>
            </a:r>
          </a:p>
        </p:txBody>
      </p:sp>
      <p:sp>
        <p:nvSpPr>
          <p:cNvPr id="48" name="TextBox 37">
            <a:extLst>
              <a:ext uri="{FF2B5EF4-FFF2-40B4-BE49-F238E27FC236}">
                <a16:creationId xmlns:a16="http://schemas.microsoft.com/office/drawing/2014/main" id="{63F724F1-DDCC-F566-46DF-78A3785C5610}"/>
              </a:ext>
            </a:extLst>
          </p:cNvPr>
          <p:cNvSpPr txBox="1"/>
          <p:nvPr/>
        </p:nvSpPr>
        <p:spPr>
          <a:xfrm>
            <a:off x="591994" y="673165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39">
            <a:extLst>
              <a:ext uri="{FF2B5EF4-FFF2-40B4-BE49-F238E27FC236}">
                <a16:creationId xmlns:a16="http://schemas.microsoft.com/office/drawing/2014/main" id="{34C28293-852B-05CE-FACA-BD7DF4C23171}"/>
              </a:ext>
            </a:extLst>
          </p:cNvPr>
          <p:cNvSpPr txBox="1"/>
          <p:nvPr/>
        </p:nvSpPr>
        <p:spPr>
          <a:xfrm>
            <a:off x="590420" y="791651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1">
            <a:extLst>
              <a:ext uri="{FF2B5EF4-FFF2-40B4-BE49-F238E27FC236}">
                <a16:creationId xmlns:a16="http://schemas.microsoft.com/office/drawing/2014/main" id="{72A80535-8964-8A51-AA3F-5D29D56C42BE}"/>
              </a:ext>
            </a:extLst>
          </p:cNvPr>
          <p:cNvSpPr txBox="1"/>
          <p:nvPr/>
        </p:nvSpPr>
        <p:spPr>
          <a:xfrm>
            <a:off x="606168" y="927538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100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43">
            <a:extLst>
              <a:ext uri="{FF2B5EF4-FFF2-40B4-BE49-F238E27FC236}">
                <a16:creationId xmlns:a16="http://schemas.microsoft.com/office/drawing/2014/main" id="{3B242B2F-EE67-F165-68DE-3363AF81FA32}"/>
              </a:ext>
            </a:extLst>
          </p:cNvPr>
          <p:cNvSpPr txBox="1"/>
          <p:nvPr/>
        </p:nvSpPr>
        <p:spPr>
          <a:xfrm>
            <a:off x="671696" y="1072629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75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45">
            <a:extLst>
              <a:ext uri="{FF2B5EF4-FFF2-40B4-BE49-F238E27FC236}">
                <a16:creationId xmlns:a16="http://schemas.microsoft.com/office/drawing/2014/main" id="{202F450C-1DB7-0C60-A72A-A4DD84129092}"/>
              </a:ext>
            </a:extLst>
          </p:cNvPr>
          <p:cNvSpPr txBox="1"/>
          <p:nvPr/>
        </p:nvSpPr>
        <p:spPr>
          <a:xfrm>
            <a:off x="676700" y="1270939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45">
            <a:extLst>
              <a:ext uri="{FF2B5EF4-FFF2-40B4-BE49-F238E27FC236}">
                <a16:creationId xmlns:a16="http://schemas.microsoft.com/office/drawing/2014/main" id="{75A5EE2B-C1D2-0F37-6F45-BE346376659D}"/>
              </a:ext>
            </a:extLst>
          </p:cNvPr>
          <p:cNvSpPr txBox="1"/>
          <p:nvPr/>
        </p:nvSpPr>
        <p:spPr>
          <a:xfrm>
            <a:off x="676700" y="1620360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37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45">
            <a:extLst>
              <a:ext uri="{FF2B5EF4-FFF2-40B4-BE49-F238E27FC236}">
                <a16:creationId xmlns:a16="http://schemas.microsoft.com/office/drawing/2014/main" id="{E3C1D817-AFE0-5888-D559-BE62ABFEC3FC}"/>
              </a:ext>
            </a:extLst>
          </p:cNvPr>
          <p:cNvSpPr txBox="1"/>
          <p:nvPr/>
        </p:nvSpPr>
        <p:spPr>
          <a:xfrm>
            <a:off x="716512" y="4848325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37">
            <a:extLst>
              <a:ext uri="{FF2B5EF4-FFF2-40B4-BE49-F238E27FC236}">
                <a16:creationId xmlns:a16="http://schemas.microsoft.com/office/drawing/2014/main" id="{D1D0279A-15A6-4F30-FC23-40D2448CBED2}"/>
              </a:ext>
            </a:extLst>
          </p:cNvPr>
          <p:cNvSpPr txBox="1"/>
          <p:nvPr/>
        </p:nvSpPr>
        <p:spPr>
          <a:xfrm>
            <a:off x="591792" y="2563820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id="{3C5BF580-3DAF-3D15-BC8E-2CEB37627D4B}"/>
              </a:ext>
            </a:extLst>
          </p:cNvPr>
          <p:cNvSpPr txBox="1"/>
          <p:nvPr/>
        </p:nvSpPr>
        <p:spPr>
          <a:xfrm>
            <a:off x="581655" y="2678577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41">
            <a:extLst>
              <a:ext uri="{FF2B5EF4-FFF2-40B4-BE49-F238E27FC236}">
                <a16:creationId xmlns:a16="http://schemas.microsoft.com/office/drawing/2014/main" id="{38B70750-67B8-B4C5-37C8-E4FD9DE2938B}"/>
              </a:ext>
            </a:extLst>
          </p:cNvPr>
          <p:cNvSpPr txBox="1"/>
          <p:nvPr/>
        </p:nvSpPr>
        <p:spPr>
          <a:xfrm>
            <a:off x="591792" y="2801078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100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43">
            <a:extLst>
              <a:ext uri="{FF2B5EF4-FFF2-40B4-BE49-F238E27FC236}">
                <a16:creationId xmlns:a16="http://schemas.microsoft.com/office/drawing/2014/main" id="{F6868157-4E71-9536-8DCF-893B19A4DDFA}"/>
              </a:ext>
            </a:extLst>
          </p:cNvPr>
          <p:cNvSpPr txBox="1"/>
          <p:nvPr/>
        </p:nvSpPr>
        <p:spPr>
          <a:xfrm>
            <a:off x="667427" y="2951618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75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45">
            <a:extLst>
              <a:ext uri="{FF2B5EF4-FFF2-40B4-BE49-F238E27FC236}">
                <a16:creationId xmlns:a16="http://schemas.microsoft.com/office/drawing/2014/main" id="{26F34C2C-994D-74E1-C3DB-209D8C030115}"/>
              </a:ext>
            </a:extLst>
          </p:cNvPr>
          <p:cNvSpPr txBox="1"/>
          <p:nvPr/>
        </p:nvSpPr>
        <p:spPr>
          <a:xfrm>
            <a:off x="687307" y="3160837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45">
            <a:extLst>
              <a:ext uri="{FF2B5EF4-FFF2-40B4-BE49-F238E27FC236}">
                <a16:creationId xmlns:a16="http://schemas.microsoft.com/office/drawing/2014/main" id="{530D7A90-9D50-EEAE-DC00-C5CA4C52FC80}"/>
              </a:ext>
            </a:extLst>
          </p:cNvPr>
          <p:cNvSpPr txBox="1"/>
          <p:nvPr/>
        </p:nvSpPr>
        <p:spPr>
          <a:xfrm>
            <a:off x="677718" y="3488516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37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B5F1ED2-F408-5499-9701-603E0D4A9229}"/>
              </a:ext>
            </a:extLst>
          </p:cNvPr>
          <p:cNvSpPr txBox="1"/>
          <p:nvPr/>
        </p:nvSpPr>
        <p:spPr>
          <a:xfrm>
            <a:off x="4138302" y="114918"/>
            <a:ext cx="2353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b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Full unedited blot for </a:t>
            </a:r>
          </a:p>
          <a:p>
            <a:r>
              <a:rPr lang="en-US" altLang="en-US" sz="1400" b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Supplementary Figure 4A</a:t>
            </a:r>
            <a:endParaRPr lang="en-US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C2A573B-68F4-2C6B-A703-FF4A2EF3FE66}"/>
              </a:ext>
            </a:extLst>
          </p:cNvPr>
          <p:cNvCxnSpPr>
            <a:cxnSpLocks/>
          </p:cNvCxnSpPr>
          <p:nvPr/>
        </p:nvCxnSpPr>
        <p:spPr>
          <a:xfrm>
            <a:off x="920681" y="795228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E6D4F30-579B-1350-2D5D-06BF4AFC2D48}"/>
              </a:ext>
            </a:extLst>
          </p:cNvPr>
          <p:cNvCxnSpPr>
            <a:cxnSpLocks/>
          </p:cNvCxnSpPr>
          <p:nvPr/>
        </p:nvCxnSpPr>
        <p:spPr>
          <a:xfrm>
            <a:off x="918379" y="914017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677AE6-39A1-5A84-CA2C-3E7DBA51E615}"/>
              </a:ext>
            </a:extLst>
          </p:cNvPr>
          <p:cNvCxnSpPr>
            <a:cxnSpLocks/>
          </p:cNvCxnSpPr>
          <p:nvPr/>
        </p:nvCxnSpPr>
        <p:spPr>
          <a:xfrm>
            <a:off x="924020" y="1045783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DD14FF-908F-4575-80E8-1B7FF10B8DDA}"/>
              </a:ext>
            </a:extLst>
          </p:cNvPr>
          <p:cNvCxnSpPr>
            <a:cxnSpLocks/>
          </p:cNvCxnSpPr>
          <p:nvPr/>
        </p:nvCxnSpPr>
        <p:spPr>
          <a:xfrm>
            <a:off x="924020" y="1738890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001D4E-AF1D-FCD9-0518-7EF23CFF8B4D}"/>
              </a:ext>
            </a:extLst>
          </p:cNvPr>
          <p:cNvCxnSpPr>
            <a:cxnSpLocks/>
          </p:cNvCxnSpPr>
          <p:nvPr/>
        </p:nvCxnSpPr>
        <p:spPr>
          <a:xfrm>
            <a:off x="924860" y="1199168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2A33D5-0883-D204-4751-3D28DB34D09D}"/>
              </a:ext>
            </a:extLst>
          </p:cNvPr>
          <p:cNvCxnSpPr>
            <a:cxnSpLocks/>
          </p:cNvCxnSpPr>
          <p:nvPr/>
        </p:nvCxnSpPr>
        <p:spPr>
          <a:xfrm>
            <a:off x="934964" y="1401246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FD0FFA-4060-C385-7281-4DBAE4515396}"/>
              </a:ext>
            </a:extLst>
          </p:cNvPr>
          <p:cNvCxnSpPr>
            <a:cxnSpLocks/>
          </p:cNvCxnSpPr>
          <p:nvPr/>
        </p:nvCxnSpPr>
        <p:spPr>
          <a:xfrm>
            <a:off x="912200" y="2675593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EAF86AC-DB21-D096-ACAD-C500C809EBE2}"/>
              </a:ext>
            </a:extLst>
          </p:cNvPr>
          <p:cNvCxnSpPr>
            <a:cxnSpLocks/>
          </p:cNvCxnSpPr>
          <p:nvPr/>
        </p:nvCxnSpPr>
        <p:spPr>
          <a:xfrm>
            <a:off x="909898" y="2794382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0E5DA4D-8AD2-E779-7AAA-CCC046A55472}"/>
              </a:ext>
            </a:extLst>
          </p:cNvPr>
          <p:cNvCxnSpPr>
            <a:cxnSpLocks/>
          </p:cNvCxnSpPr>
          <p:nvPr/>
        </p:nvCxnSpPr>
        <p:spPr>
          <a:xfrm>
            <a:off x="915539" y="2926148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9C3337D-A208-FC11-05F7-43A8B7CEC774}"/>
              </a:ext>
            </a:extLst>
          </p:cNvPr>
          <p:cNvCxnSpPr>
            <a:cxnSpLocks/>
          </p:cNvCxnSpPr>
          <p:nvPr/>
        </p:nvCxnSpPr>
        <p:spPr>
          <a:xfrm>
            <a:off x="915539" y="3619255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C21F50D-53EE-6DBB-2AB8-A4D7349D051C}"/>
              </a:ext>
            </a:extLst>
          </p:cNvPr>
          <p:cNvCxnSpPr>
            <a:cxnSpLocks/>
          </p:cNvCxnSpPr>
          <p:nvPr/>
        </p:nvCxnSpPr>
        <p:spPr>
          <a:xfrm>
            <a:off x="916379" y="3079533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0915CFB-3D5D-F98D-FE26-0186309CA9E8}"/>
              </a:ext>
            </a:extLst>
          </p:cNvPr>
          <p:cNvCxnSpPr>
            <a:cxnSpLocks/>
          </p:cNvCxnSpPr>
          <p:nvPr/>
        </p:nvCxnSpPr>
        <p:spPr>
          <a:xfrm>
            <a:off x="926483" y="3281611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D55B9C6-C10C-39A1-EDFE-579433AC56A8}"/>
              </a:ext>
            </a:extLst>
          </p:cNvPr>
          <p:cNvCxnSpPr>
            <a:cxnSpLocks/>
          </p:cNvCxnSpPr>
          <p:nvPr/>
        </p:nvCxnSpPr>
        <p:spPr>
          <a:xfrm>
            <a:off x="955145" y="4976912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F9A16CB-D906-5185-A469-9D85AD0ADC81}"/>
              </a:ext>
            </a:extLst>
          </p:cNvPr>
          <p:cNvCxnSpPr>
            <a:cxnSpLocks/>
          </p:cNvCxnSpPr>
          <p:nvPr/>
        </p:nvCxnSpPr>
        <p:spPr>
          <a:xfrm rot="16200000">
            <a:off x="-155533" y="1250394"/>
            <a:ext cx="16459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51566BC-BCE9-2E3E-C37D-EB52A1FFF65C}"/>
              </a:ext>
            </a:extLst>
          </p:cNvPr>
          <p:cNvSpPr txBox="1"/>
          <p:nvPr/>
        </p:nvSpPr>
        <p:spPr>
          <a:xfrm rot="16200000">
            <a:off x="-249207" y="1111826"/>
            <a:ext cx="1362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err="1">
                <a:latin typeface="Arial" panose="020B0604020202020204" pitchFamily="34" charset="0"/>
                <a:cs typeface="Arial" panose="020B0604020202020204" pitchFamily="34" charset="0"/>
              </a:rPr>
              <a:t>Immunoprecipitates</a:t>
            </a:r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(Anti-FLAG)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DB5809F-37CC-73F7-07E1-311520EA9FD9}"/>
              </a:ext>
            </a:extLst>
          </p:cNvPr>
          <p:cNvCxnSpPr>
            <a:cxnSpLocks/>
          </p:cNvCxnSpPr>
          <p:nvPr/>
        </p:nvCxnSpPr>
        <p:spPr>
          <a:xfrm rot="16200000">
            <a:off x="-185117" y="2984830"/>
            <a:ext cx="16459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47BDF129-6060-1167-3E9A-D6031C981D42}"/>
              </a:ext>
            </a:extLst>
          </p:cNvPr>
          <p:cNvSpPr txBox="1"/>
          <p:nvPr/>
        </p:nvSpPr>
        <p:spPr>
          <a:xfrm rot="16200000">
            <a:off x="-278315" y="2898387"/>
            <a:ext cx="1362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err="1">
                <a:latin typeface="Arial" panose="020B0604020202020204" pitchFamily="34" charset="0"/>
                <a:cs typeface="Arial" panose="020B0604020202020204" pitchFamily="34" charset="0"/>
              </a:rPr>
              <a:t>Immunoprecipitates</a:t>
            </a:r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(Anti-FLAG)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65702BC-6F95-5714-1B35-153B418FBEFB}"/>
              </a:ext>
            </a:extLst>
          </p:cNvPr>
          <p:cNvCxnSpPr>
            <a:cxnSpLocks/>
          </p:cNvCxnSpPr>
          <p:nvPr/>
        </p:nvCxnSpPr>
        <p:spPr>
          <a:xfrm rot="16200000">
            <a:off x="-164776" y="4838170"/>
            <a:ext cx="16459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7B2B0569-9547-2E18-7705-4E3B353EFF91}"/>
              </a:ext>
            </a:extLst>
          </p:cNvPr>
          <p:cNvSpPr txBox="1"/>
          <p:nvPr/>
        </p:nvSpPr>
        <p:spPr>
          <a:xfrm rot="16200000">
            <a:off x="-257974" y="4751727"/>
            <a:ext cx="1362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err="1">
                <a:latin typeface="Arial" panose="020B0604020202020204" pitchFamily="34" charset="0"/>
                <a:cs typeface="Arial" panose="020B0604020202020204" pitchFamily="34" charset="0"/>
              </a:rPr>
              <a:t>Immunoprecipitates</a:t>
            </a:r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(Anti-FLAG)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4E902AE8-22D8-C067-AD7C-41540697D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832" y="5921330"/>
            <a:ext cx="2097670" cy="161059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5ECF144-ED06-E458-6BF9-8F3E8ABDE924}"/>
              </a:ext>
            </a:extLst>
          </p:cNvPr>
          <p:cNvSpPr/>
          <p:nvPr/>
        </p:nvSpPr>
        <p:spPr>
          <a:xfrm>
            <a:off x="1770335" y="6159000"/>
            <a:ext cx="1281158" cy="24376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58122128-3003-2C8B-8F1B-A2CCDB548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242" y="7660255"/>
            <a:ext cx="2131928" cy="2136142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008130D8-1A4C-67B2-BD43-DD1E30BFC19B}"/>
              </a:ext>
            </a:extLst>
          </p:cNvPr>
          <p:cNvSpPr/>
          <p:nvPr/>
        </p:nvSpPr>
        <p:spPr>
          <a:xfrm>
            <a:off x="1838824" y="8267183"/>
            <a:ext cx="1281158" cy="24376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AA2E416E-A14B-1D9B-9073-ADA02F72C3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7312" y="7759157"/>
            <a:ext cx="1986020" cy="1864921"/>
          </a:xfrm>
          <a:prstGeom prst="rect">
            <a:avLst/>
          </a:prstGeom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EA2041E-0BEE-FBCC-6DCB-7072616951C7}"/>
              </a:ext>
            </a:extLst>
          </p:cNvPr>
          <p:cNvCxnSpPr>
            <a:cxnSpLocks/>
          </p:cNvCxnSpPr>
          <p:nvPr/>
        </p:nvCxnSpPr>
        <p:spPr>
          <a:xfrm rot="16200000">
            <a:off x="-128561" y="6678558"/>
            <a:ext cx="16459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1480030F-3E68-3C9A-1291-1233B388AD0C}"/>
              </a:ext>
            </a:extLst>
          </p:cNvPr>
          <p:cNvSpPr txBox="1"/>
          <p:nvPr/>
        </p:nvSpPr>
        <p:spPr>
          <a:xfrm rot="16200000">
            <a:off x="203333" y="6599669"/>
            <a:ext cx="5517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1C526F6-6BCD-26CB-58D1-2854B3EB00C2}"/>
              </a:ext>
            </a:extLst>
          </p:cNvPr>
          <p:cNvCxnSpPr>
            <a:cxnSpLocks/>
          </p:cNvCxnSpPr>
          <p:nvPr/>
        </p:nvCxnSpPr>
        <p:spPr>
          <a:xfrm rot="16200000">
            <a:off x="-69274" y="8728326"/>
            <a:ext cx="16459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8D0385BC-B24C-39E4-F1FA-2AD55C253C46}"/>
              </a:ext>
            </a:extLst>
          </p:cNvPr>
          <p:cNvSpPr txBox="1"/>
          <p:nvPr/>
        </p:nvSpPr>
        <p:spPr>
          <a:xfrm rot="16200000">
            <a:off x="225066" y="8616462"/>
            <a:ext cx="5517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2B72096-97AF-BE47-1ABE-4D843A08621A}"/>
              </a:ext>
            </a:extLst>
          </p:cNvPr>
          <p:cNvSpPr/>
          <p:nvPr/>
        </p:nvSpPr>
        <p:spPr>
          <a:xfrm>
            <a:off x="4577273" y="8215117"/>
            <a:ext cx="1281158" cy="24376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86" name="TextBox 37">
            <a:extLst>
              <a:ext uri="{FF2B5EF4-FFF2-40B4-BE49-F238E27FC236}">
                <a16:creationId xmlns:a16="http://schemas.microsoft.com/office/drawing/2014/main" id="{7203FAE1-45FA-8B7C-0089-826ECB7FB6B4}"/>
              </a:ext>
            </a:extLst>
          </p:cNvPr>
          <p:cNvSpPr txBox="1"/>
          <p:nvPr/>
        </p:nvSpPr>
        <p:spPr>
          <a:xfrm>
            <a:off x="700001" y="6104489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39">
            <a:extLst>
              <a:ext uri="{FF2B5EF4-FFF2-40B4-BE49-F238E27FC236}">
                <a16:creationId xmlns:a16="http://schemas.microsoft.com/office/drawing/2014/main" id="{03F62C10-63CC-428F-BF1E-829DFB79E358}"/>
              </a:ext>
            </a:extLst>
          </p:cNvPr>
          <p:cNvSpPr txBox="1"/>
          <p:nvPr/>
        </p:nvSpPr>
        <p:spPr>
          <a:xfrm>
            <a:off x="689864" y="6219246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41">
            <a:extLst>
              <a:ext uri="{FF2B5EF4-FFF2-40B4-BE49-F238E27FC236}">
                <a16:creationId xmlns:a16="http://schemas.microsoft.com/office/drawing/2014/main" id="{0643CEE4-0CE8-334F-F539-3213D09B56A3}"/>
              </a:ext>
            </a:extLst>
          </p:cNvPr>
          <p:cNvSpPr txBox="1"/>
          <p:nvPr/>
        </p:nvSpPr>
        <p:spPr>
          <a:xfrm>
            <a:off x="700001" y="6341747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100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43">
            <a:extLst>
              <a:ext uri="{FF2B5EF4-FFF2-40B4-BE49-F238E27FC236}">
                <a16:creationId xmlns:a16="http://schemas.microsoft.com/office/drawing/2014/main" id="{A5B56BB9-3C2B-AC01-56EE-F90DAABF899C}"/>
              </a:ext>
            </a:extLst>
          </p:cNvPr>
          <p:cNvSpPr txBox="1"/>
          <p:nvPr/>
        </p:nvSpPr>
        <p:spPr>
          <a:xfrm>
            <a:off x="775636" y="6492287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75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45">
            <a:extLst>
              <a:ext uri="{FF2B5EF4-FFF2-40B4-BE49-F238E27FC236}">
                <a16:creationId xmlns:a16="http://schemas.microsoft.com/office/drawing/2014/main" id="{C31B375D-E867-AA9F-066C-1994CC058E88}"/>
              </a:ext>
            </a:extLst>
          </p:cNvPr>
          <p:cNvSpPr txBox="1"/>
          <p:nvPr/>
        </p:nvSpPr>
        <p:spPr>
          <a:xfrm>
            <a:off x="795516" y="6701506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45">
            <a:extLst>
              <a:ext uri="{FF2B5EF4-FFF2-40B4-BE49-F238E27FC236}">
                <a16:creationId xmlns:a16="http://schemas.microsoft.com/office/drawing/2014/main" id="{FF54801A-A7D7-ED9A-5DA7-916CBD805C7C}"/>
              </a:ext>
            </a:extLst>
          </p:cNvPr>
          <p:cNvSpPr txBox="1"/>
          <p:nvPr/>
        </p:nvSpPr>
        <p:spPr>
          <a:xfrm>
            <a:off x="785927" y="7029185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37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F5EC84D-CE72-35E9-B1DD-8C9855FFE6F2}"/>
              </a:ext>
            </a:extLst>
          </p:cNvPr>
          <p:cNvCxnSpPr>
            <a:cxnSpLocks/>
          </p:cNvCxnSpPr>
          <p:nvPr/>
        </p:nvCxnSpPr>
        <p:spPr>
          <a:xfrm>
            <a:off x="1020409" y="6216262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3864335-EEEF-2854-49C9-9C7FCD69257D}"/>
              </a:ext>
            </a:extLst>
          </p:cNvPr>
          <p:cNvCxnSpPr>
            <a:cxnSpLocks/>
          </p:cNvCxnSpPr>
          <p:nvPr/>
        </p:nvCxnSpPr>
        <p:spPr>
          <a:xfrm>
            <a:off x="1018107" y="6335051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94B3EF22-DC94-CFBD-7413-C3A3DE5A189D}"/>
              </a:ext>
            </a:extLst>
          </p:cNvPr>
          <p:cNvCxnSpPr>
            <a:cxnSpLocks/>
          </p:cNvCxnSpPr>
          <p:nvPr/>
        </p:nvCxnSpPr>
        <p:spPr>
          <a:xfrm>
            <a:off x="1023748" y="6466817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DB834A3B-64F7-6383-3E16-A7D8678FA740}"/>
              </a:ext>
            </a:extLst>
          </p:cNvPr>
          <p:cNvCxnSpPr>
            <a:cxnSpLocks/>
          </p:cNvCxnSpPr>
          <p:nvPr/>
        </p:nvCxnSpPr>
        <p:spPr>
          <a:xfrm>
            <a:off x="1023748" y="7159924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00A9D8F4-EB72-E8DC-D6BF-89276E469D2F}"/>
              </a:ext>
            </a:extLst>
          </p:cNvPr>
          <p:cNvCxnSpPr>
            <a:cxnSpLocks/>
          </p:cNvCxnSpPr>
          <p:nvPr/>
        </p:nvCxnSpPr>
        <p:spPr>
          <a:xfrm>
            <a:off x="1024588" y="6620202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C7DCEE3A-7377-F2F2-1F90-73FB78D24C3B}"/>
              </a:ext>
            </a:extLst>
          </p:cNvPr>
          <p:cNvCxnSpPr>
            <a:cxnSpLocks/>
          </p:cNvCxnSpPr>
          <p:nvPr/>
        </p:nvCxnSpPr>
        <p:spPr>
          <a:xfrm>
            <a:off x="1034692" y="6822280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8" name="TextBox 37">
            <a:extLst>
              <a:ext uri="{FF2B5EF4-FFF2-40B4-BE49-F238E27FC236}">
                <a16:creationId xmlns:a16="http://schemas.microsoft.com/office/drawing/2014/main" id="{4CD5EEC9-C2A9-1D31-D221-915A6AFB40E2}"/>
              </a:ext>
            </a:extLst>
          </p:cNvPr>
          <p:cNvSpPr txBox="1"/>
          <p:nvPr/>
        </p:nvSpPr>
        <p:spPr>
          <a:xfrm>
            <a:off x="710518" y="8095777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39">
            <a:extLst>
              <a:ext uri="{FF2B5EF4-FFF2-40B4-BE49-F238E27FC236}">
                <a16:creationId xmlns:a16="http://schemas.microsoft.com/office/drawing/2014/main" id="{AAC636B0-696E-0921-52C8-074EBB53594E}"/>
              </a:ext>
            </a:extLst>
          </p:cNvPr>
          <p:cNvSpPr txBox="1"/>
          <p:nvPr/>
        </p:nvSpPr>
        <p:spPr>
          <a:xfrm>
            <a:off x="713727" y="8220560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41">
            <a:extLst>
              <a:ext uri="{FF2B5EF4-FFF2-40B4-BE49-F238E27FC236}">
                <a16:creationId xmlns:a16="http://schemas.microsoft.com/office/drawing/2014/main" id="{406FD814-A555-3EB7-D5FA-C21B9768C092}"/>
              </a:ext>
            </a:extLst>
          </p:cNvPr>
          <p:cNvSpPr txBox="1"/>
          <p:nvPr/>
        </p:nvSpPr>
        <p:spPr>
          <a:xfrm>
            <a:off x="713727" y="8363642"/>
            <a:ext cx="396262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100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43">
            <a:extLst>
              <a:ext uri="{FF2B5EF4-FFF2-40B4-BE49-F238E27FC236}">
                <a16:creationId xmlns:a16="http://schemas.microsoft.com/office/drawing/2014/main" id="{EB35750D-2839-B85B-2099-019B2941258D}"/>
              </a:ext>
            </a:extLst>
          </p:cNvPr>
          <p:cNvSpPr txBox="1"/>
          <p:nvPr/>
        </p:nvSpPr>
        <p:spPr>
          <a:xfrm>
            <a:off x="758285" y="8482399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75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45">
            <a:extLst>
              <a:ext uri="{FF2B5EF4-FFF2-40B4-BE49-F238E27FC236}">
                <a16:creationId xmlns:a16="http://schemas.microsoft.com/office/drawing/2014/main" id="{396E2D73-55A2-FC08-A915-BD83F0ACB883}"/>
              </a:ext>
            </a:extLst>
          </p:cNvPr>
          <p:cNvSpPr txBox="1"/>
          <p:nvPr/>
        </p:nvSpPr>
        <p:spPr>
          <a:xfrm>
            <a:off x="766995" y="8700170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50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45">
            <a:extLst>
              <a:ext uri="{FF2B5EF4-FFF2-40B4-BE49-F238E27FC236}">
                <a16:creationId xmlns:a16="http://schemas.microsoft.com/office/drawing/2014/main" id="{F7F8F2D8-DF88-BF44-BDE5-DCD1492B6160}"/>
              </a:ext>
            </a:extLst>
          </p:cNvPr>
          <p:cNvSpPr txBox="1"/>
          <p:nvPr/>
        </p:nvSpPr>
        <p:spPr>
          <a:xfrm>
            <a:off x="761155" y="8973865"/>
            <a:ext cx="325730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37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F7F64107-3A49-ED14-69E2-102262F5D2D1}"/>
              </a:ext>
            </a:extLst>
          </p:cNvPr>
          <p:cNvCxnSpPr>
            <a:cxnSpLocks/>
          </p:cNvCxnSpPr>
          <p:nvPr/>
        </p:nvCxnSpPr>
        <p:spPr>
          <a:xfrm>
            <a:off x="1030926" y="8207550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B7B2924E-3C69-72B7-D7AC-F4C57673D1F7}"/>
              </a:ext>
            </a:extLst>
          </p:cNvPr>
          <p:cNvCxnSpPr>
            <a:cxnSpLocks/>
          </p:cNvCxnSpPr>
          <p:nvPr/>
        </p:nvCxnSpPr>
        <p:spPr>
          <a:xfrm>
            <a:off x="1028624" y="8326339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F3FDF5BE-AA8D-0170-7AF9-C85155F343A6}"/>
              </a:ext>
            </a:extLst>
          </p:cNvPr>
          <p:cNvCxnSpPr>
            <a:cxnSpLocks/>
          </p:cNvCxnSpPr>
          <p:nvPr/>
        </p:nvCxnSpPr>
        <p:spPr>
          <a:xfrm>
            <a:off x="1019382" y="8468614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21C8E13-EEE3-89BF-AABF-3F6BA8E3280D}"/>
              </a:ext>
            </a:extLst>
          </p:cNvPr>
          <p:cNvCxnSpPr>
            <a:cxnSpLocks/>
          </p:cNvCxnSpPr>
          <p:nvPr/>
        </p:nvCxnSpPr>
        <p:spPr>
          <a:xfrm>
            <a:off x="1002824" y="9084196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3364B722-EC38-F9CE-D4AD-BEEC0B2FEDDA}"/>
              </a:ext>
            </a:extLst>
          </p:cNvPr>
          <p:cNvCxnSpPr>
            <a:cxnSpLocks/>
          </p:cNvCxnSpPr>
          <p:nvPr/>
        </p:nvCxnSpPr>
        <p:spPr>
          <a:xfrm>
            <a:off x="1007237" y="8610314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19584458-1069-87AE-559B-DCC3F4BC513F}"/>
              </a:ext>
            </a:extLst>
          </p:cNvPr>
          <p:cNvCxnSpPr>
            <a:cxnSpLocks/>
          </p:cNvCxnSpPr>
          <p:nvPr/>
        </p:nvCxnSpPr>
        <p:spPr>
          <a:xfrm>
            <a:off x="1017341" y="8812392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0" name="TextBox 45">
            <a:extLst>
              <a:ext uri="{FF2B5EF4-FFF2-40B4-BE49-F238E27FC236}">
                <a16:creationId xmlns:a16="http://schemas.microsoft.com/office/drawing/2014/main" id="{DFDEFE75-8E89-C4E6-62E0-6ABFDA3F84D7}"/>
              </a:ext>
            </a:extLst>
          </p:cNvPr>
          <p:cNvSpPr txBox="1"/>
          <p:nvPr/>
        </p:nvSpPr>
        <p:spPr>
          <a:xfrm>
            <a:off x="775635" y="9374927"/>
            <a:ext cx="325731" cy="245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45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</a:t>
            </a:r>
            <a:endParaRPr lang="en-US" sz="10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732D2CD4-6D16-D3FE-CE11-4A36702AD665}"/>
              </a:ext>
            </a:extLst>
          </p:cNvPr>
          <p:cNvCxnSpPr>
            <a:cxnSpLocks/>
          </p:cNvCxnSpPr>
          <p:nvPr/>
        </p:nvCxnSpPr>
        <p:spPr>
          <a:xfrm>
            <a:off x="1013457" y="9505666"/>
            <a:ext cx="51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4144CBDB-39AE-0B79-0827-6BFF54E0B86F}"/>
              </a:ext>
            </a:extLst>
          </p:cNvPr>
          <p:cNvSpPr txBox="1"/>
          <p:nvPr/>
        </p:nvSpPr>
        <p:spPr>
          <a:xfrm>
            <a:off x="5858431" y="8189008"/>
            <a:ext cx="956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HA (NOD2)</a:t>
            </a:r>
          </a:p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(Exposure-2)</a:t>
            </a:r>
          </a:p>
        </p:txBody>
      </p:sp>
    </p:spTree>
    <p:extLst>
      <p:ext uri="{BB962C8B-B14F-4D97-AF65-F5344CB8AC3E}">
        <p14:creationId xmlns:p14="http://schemas.microsoft.com/office/powerpoint/2010/main" val="2183764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646</Words>
  <Application>Microsoft Macintosh PowerPoint</Application>
  <PresentationFormat>A4 Paper (210x297 mm)</PresentationFormat>
  <Paragraphs>367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Anandachar, Mahitha Shree</dc:creator>
  <cp:lastModifiedBy>Gajanan Dattatray, Katkar</cp:lastModifiedBy>
  <cp:revision>1</cp:revision>
  <dcterms:created xsi:type="dcterms:W3CDTF">2025-04-09T03:57:11Z</dcterms:created>
  <dcterms:modified xsi:type="dcterms:W3CDTF">2025-09-22T14:25:21Z</dcterms:modified>
</cp:coreProperties>
</file>