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62" r:id="rId3"/>
    <p:sldId id="285" r:id="rId4"/>
    <p:sldId id="293" r:id="rId5"/>
    <p:sldId id="288" r:id="rId6"/>
    <p:sldId id="279" r:id="rId7"/>
    <p:sldId id="267" r:id="rId8"/>
    <p:sldId id="260" r:id="rId9"/>
    <p:sldId id="261" r:id="rId10"/>
    <p:sldId id="258" r:id="rId11"/>
    <p:sldId id="257" r:id="rId12"/>
    <p:sldId id="291" r:id="rId13"/>
    <p:sldId id="290" r:id="rId14"/>
    <p:sldId id="289" r:id="rId15"/>
    <p:sldId id="283" r:id="rId16"/>
    <p:sldId id="280" r:id="rId17"/>
    <p:sldId id="273" r:id="rId18"/>
    <p:sldId id="284" r:id="rId19"/>
    <p:sldId id="259" r:id="rId20"/>
    <p:sldId id="287" r:id="rId21"/>
    <p:sldId id="272" r:id="rId22"/>
    <p:sldId id="275" r:id="rId23"/>
    <p:sldId id="271" r:id="rId24"/>
    <p:sldId id="274" r:id="rId25"/>
    <p:sldId id="266" r:id="rId26"/>
    <p:sldId id="282" r:id="rId27"/>
    <p:sldId id="265" r:id="rId28"/>
    <p:sldId id="278" r:id="rId29"/>
    <p:sldId id="277" r:id="rId30"/>
    <p:sldId id="292" r:id="rId31"/>
    <p:sldId id="268" r:id="rId32"/>
    <p:sldId id="281" r:id="rId33"/>
    <p:sldId id="276" r:id="rId34"/>
    <p:sldId id="270" r:id="rId35"/>
    <p:sldId id="263" r:id="rId36"/>
    <p:sldId id="264" r:id="rId37"/>
    <p:sldId id="286" r:id="rId38"/>
    <p:sldId id="269" r:id="rId3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822DF8-EF0C-4150-B201-8536CBCAA66D}" type="datetimeFigureOut">
              <a:rPr lang="zh-CN" altLang="en-US" smtClean="0"/>
              <a:t>2026/6/11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26D3B-CDF0-4806-B562-CAFFA40576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989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926D3B-CDF0-4806-B562-CAFFA40576D8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2513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65890-6690-E6BB-826D-E4FBD60DEA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FB7C5C-A92B-3B74-1A36-6D404B58B8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B038C-1A58-ADE8-8D1A-593C2B9F5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F7AE9-86F6-4877-9B37-109392F04E33}" type="datetimeFigureOut">
              <a:rPr lang="zh-CN" altLang="en-US" smtClean="0"/>
              <a:t>2026/6/11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152C1C-F771-C9C7-D7A6-037159DA9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4148A-BE36-C344-E98B-7DF5C52CD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ADF5E-B09A-4CDD-9F8E-F0F766741D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4230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794F3-F9AD-9CF3-C290-C0EDD4D27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A87A12-406C-F273-BA63-F587D9784C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4D8A5E-C4E4-0107-F946-2CF37D9F3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F7AE9-86F6-4877-9B37-109392F04E33}" type="datetimeFigureOut">
              <a:rPr lang="zh-CN" altLang="en-US" smtClean="0"/>
              <a:t>2026/6/11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6D322-7B65-2786-3396-14C292CED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20A85-5454-A6ED-3B29-B07F645B3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ADF5E-B09A-4CDD-9F8E-F0F766741D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6537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139201-DDCC-4BB4-C5FA-41B26F53CE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9D06FD-0A20-0083-BF1F-97B2519B6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E5403-9A3C-435B-FA05-6E54D7745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F7AE9-86F6-4877-9B37-109392F04E33}" type="datetimeFigureOut">
              <a:rPr lang="zh-CN" altLang="en-US" smtClean="0"/>
              <a:t>2026/6/11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C6DEB-F32F-763A-2E0F-7997125C6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2E11B-1F1A-5D0E-6E43-03F4A4BBC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ADF5E-B09A-4CDD-9F8E-F0F766741D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1086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84D2C-C433-5D1D-CC21-72B423DB4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6C5E5-4337-AEFB-8124-D834DFDE8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D8F77B-D8EB-E1A2-F7EE-791CDFCDF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F7AE9-86F6-4877-9B37-109392F04E33}" type="datetimeFigureOut">
              <a:rPr lang="zh-CN" altLang="en-US" smtClean="0"/>
              <a:t>2026/6/11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E1D90-4AF4-616A-0BF8-D9D356DCF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5AB7D6-B164-A855-B084-FA7DC321B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ADF5E-B09A-4CDD-9F8E-F0F766741D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3236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FB07C-EC3B-F6B5-AF1B-FB4524832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32D5F4-597A-0F2E-39C5-A7EF078E4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EF36E-754B-5444-CA2C-510EFB425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F7AE9-86F6-4877-9B37-109392F04E33}" type="datetimeFigureOut">
              <a:rPr lang="zh-CN" altLang="en-US" smtClean="0"/>
              <a:t>2026/6/11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9FCF1-9219-725E-14BD-D1B48F39D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9907E-DD9E-AD0B-4AB4-99F539802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ADF5E-B09A-4CDD-9F8E-F0F766741D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2371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E8050-C1B9-85E3-2986-CD849F9E3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19C9C-E834-9217-C029-C65C5EF10D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622370-C2BC-DFDA-5C6E-EACC3DB12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6BFF50-0D26-C3BC-7740-2FA440277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F7AE9-86F6-4877-9B37-109392F04E33}" type="datetimeFigureOut">
              <a:rPr lang="zh-CN" altLang="en-US" smtClean="0"/>
              <a:t>2026/6/11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EEEB3F-B9A5-3D13-D2DF-53C8B5FEC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EB921B-1433-5E5B-6B5C-F16DF1E21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ADF5E-B09A-4CDD-9F8E-F0F766741D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6729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C5268-1920-53EC-E50A-D45D159D3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CAD7A0-1D41-9B75-5189-D74418F83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0ECA31-3490-3DB2-057A-4B478ED5E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11E6F0-3779-934E-0C07-B6B7B56342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36B22F-1C62-90FF-A13F-3BBD6F74EB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228CDD-9C79-DB62-1D31-5F967D399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F7AE9-86F6-4877-9B37-109392F04E33}" type="datetimeFigureOut">
              <a:rPr lang="zh-CN" altLang="en-US" smtClean="0"/>
              <a:t>2026/6/11</a:t>
            </a:fld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25282F-3E83-4071-79AF-2DF438123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9D3758-8A98-22F3-B50B-896743FAF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ADF5E-B09A-4CDD-9F8E-F0F766741D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7736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33CE0-0562-9DFD-A7B3-92C6918F0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515ACF-9DA9-13A2-C95D-B75E0383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F7AE9-86F6-4877-9B37-109392F04E33}" type="datetimeFigureOut">
              <a:rPr lang="zh-CN" altLang="en-US" smtClean="0"/>
              <a:t>2026/6/11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D9C5C2-B2E2-8FA1-B3C6-BDC3D5C7D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B6D138-36C1-9FEB-51C2-BC6605251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ADF5E-B09A-4CDD-9F8E-F0F766741D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9059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135B5E-C42B-697B-DCFB-4EE7E359D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F7AE9-86F6-4877-9B37-109392F04E33}" type="datetimeFigureOut">
              <a:rPr lang="zh-CN" altLang="en-US" smtClean="0"/>
              <a:t>2026/6/11</a:t>
            </a:fld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ACEE6A-52B2-5319-1558-452ADCD3E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801FE5-FAD6-F8CB-32FB-5AF0AEDC7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ADF5E-B09A-4CDD-9F8E-F0F766741D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138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D7D75-7721-7029-5E94-6BBCF9AC2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ED6D0-D845-7FD3-F568-87DD06B0A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776FDB-4DEE-19FF-097B-5DD9AF0DA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A7E64D-175C-64F2-E579-55AD56BD4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F7AE9-86F6-4877-9B37-109392F04E33}" type="datetimeFigureOut">
              <a:rPr lang="zh-CN" altLang="en-US" smtClean="0"/>
              <a:t>2026/6/11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807B3E-9A8F-3D97-F60A-AD2BAD70F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C50CA7-5830-8994-2BBA-03AD81C1B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ADF5E-B09A-4CDD-9F8E-F0F766741D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2567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70493-A619-49AE-43AF-0921900E6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9F1139-78B8-F9CF-211F-812778D739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260B8E-D616-AD3E-1164-16049E35D4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C67C29-0369-EBB7-E27B-CE4685551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F7AE9-86F6-4877-9B37-109392F04E33}" type="datetimeFigureOut">
              <a:rPr lang="zh-CN" altLang="en-US" smtClean="0"/>
              <a:t>2026/6/11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CEB10-B41E-374F-7DCA-854E2BC7D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5E0C8E-7E4F-D4C6-9BA5-2FFACD7B3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ADF5E-B09A-4CDD-9F8E-F0F766741D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624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E7E392-E78F-DB3C-0FEE-3EC7DE8DD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F732D3-762B-4F46-9216-9A07A046E1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11DBC-B271-AEC9-1C3E-25982D33D8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0F7AE9-86F6-4877-9B37-109392F04E33}" type="datetimeFigureOut">
              <a:rPr lang="zh-CN" altLang="en-US" smtClean="0"/>
              <a:t>2026/6/11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8DC1E8-7AB7-4E9F-9A0C-7EDEDC35C7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232011-69E0-1372-D534-61F1FED8E2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7ADF5E-B09A-4CDD-9F8E-F0F766741D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5397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7" Type="http://schemas.openxmlformats.org/officeDocument/2006/relationships/image" Target="../media/image32.e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31.emf"/><Relationship Id="rId4" Type="http://schemas.openxmlformats.org/officeDocument/2006/relationships/oleObject" Target="../embeddings/oleObject2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7" Type="http://schemas.openxmlformats.org/officeDocument/2006/relationships/image" Target="../media/image35.emf"/><Relationship Id="rId2" Type="http://schemas.openxmlformats.org/officeDocument/2006/relationships/oleObject" Target="../embeddings/oleObject2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34.emf"/><Relationship Id="rId4" Type="http://schemas.openxmlformats.org/officeDocument/2006/relationships/oleObject" Target="../embeddings/oleObject28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image" Target="../media/image36.emf"/><Relationship Id="rId7" Type="http://schemas.openxmlformats.org/officeDocument/2006/relationships/image" Target="../media/image38.e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37.emf"/><Relationship Id="rId4" Type="http://schemas.openxmlformats.org/officeDocument/2006/relationships/oleObject" Target="../embeddings/oleObject31.bin"/><Relationship Id="rId9" Type="http://schemas.openxmlformats.org/officeDocument/2006/relationships/image" Target="../media/image3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2.emf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6.bin"/><Relationship Id="rId5" Type="http://schemas.openxmlformats.org/officeDocument/2006/relationships/image" Target="../media/image41.emf"/><Relationship Id="rId4" Type="http://schemas.openxmlformats.org/officeDocument/2006/relationships/oleObject" Target="../embeddings/oleObject35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image" Target="../media/image43.emf"/><Relationship Id="rId7" Type="http://schemas.openxmlformats.org/officeDocument/2006/relationships/image" Target="../media/image45.e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44.emf"/><Relationship Id="rId4" Type="http://schemas.openxmlformats.org/officeDocument/2006/relationships/oleObject" Target="../embeddings/oleObject38.bin"/><Relationship Id="rId9" Type="http://schemas.openxmlformats.org/officeDocument/2006/relationships/image" Target="../media/image46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3" Type="http://schemas.openxmlformats.org/officeDocument/2006/relationships/image" Target="../media/image47.emf"/><Relationship Id="rId7" Type="http://schemas.openxmlformats.org/officeDocument/2006/relationships/image" Target="../media/image49.emf"/><Relationship Id="rId2" Type="http://schemas.openxmlformats.org/officeDocument/2006/relationships/oleObject" Target="../embeddings/oleObject4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3.bin"/><Relationship Id="rId5" Type="http://schemas.openxmlformats.org/officeDocument/2006/relationships/image" Target="../media/image48.emf"/><Relationship Id="rId10" Type="http://schemas.openxmlformats.org/officeDocument/2006/relationships/image" Target="../media/image51.png"/><Relationship Id="rId4" Type="http://schemas.openxmlformats.org/officeDocument/2006/relationships/oleObject" Target="../embeddings/oleObject42.bin"/><Relationship Id="rId9" Type="http://schemas.openxmlformats.org/officeDocument/2006/relationships/image" Target="../media/image50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image" Target="../media/image52.emf"/><Relationship Id="rId7" Type="http://schemas.openxmlformats.org/officeDocument/2006/relationships/image" Target="../media/image54.emf"/><Relationship Id="rId2" Type="http://schemas.openxmlformats.org/officeDocument/2006/relationships/oleObject" Target="../embeddings/oleObject4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7.bin"/><Relationship Id="rId5" Type="http://schemas.openxmlformats.org/officeDocument/2006/relationships/image" Target="../media/image53.emf"/><Relationship Id="rId4" Type="http://schemas.openxmlformats.org/officeDocument/2006/relationships/oleObject" Target="../embeddings/oleObject46.bin"/><Relationship Id="rId9" Type="http://schemas.openxmlformats.org/officeDocument/2006/relationships/image" Target="../media/image55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image" Target="../media/image56.emf"/><Relationship Id="rId7" Type="http://schemas.openxmlformats.org/officeDocument/2006/relationships/image" Target="../media/image58.emf"/><Relationship Id="rId2" Type="http://schemas.openxmlformats.org/officeDocument/2006/relationships/oleObject" Target="../embeddings/oleObject4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1.bin"/><Relationship Id="rId11" Type="http://schemas.openxmlformats.org/officeDocument/2006/relationships/image" Target="../media/image60.emf"/><Relationship Id="rId5" Type="http://schemas.openxmlformats.org/officeDocument/2006/relationships/image" Target="../media/image57.emf"/><Relationship Id="rId10" Type="http://schemas.openxmlformats.org/officeDocument/2006/relationships/oleObject" Target="../embeddings/oleObject53.bin"/><Relationship Id="rId4" Type="http://schemas.openxmlformats.org/officeDocument/2006/relationships/oleObject" Target="../embeddings/oleObject50.bin"/><Relationship Id="rId9" Type="http://schemas.openxmlformats.org/officeDocument/2006/relationships/image" Target="../media/image59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.bin"/><Relationship Id="rId13" Type="http://schemas.openxmlformats.org/officeDocument/2006/relationships/image" Target="../media/image66.emf"/><Relationship Id="rId3" Type="http://schemas.openxmlformats.org/officeDocument/2006/relationships/image" Target="../media/image61.emf"/><Relationship Id="rId7" Type="http://schemas.openxmlformats.org/officeDocument/2006/relationships/image" Target="../media/image63.emf"/><Relationship Id="rId12" Type="http://schemas.openxmlformats.org/officeDocument/2006/relationships/oleObject" Target="../embeddings/oleObject59.bin"/><Relationship Id="rId17" Type="http://schemas.openxmlformats.org/officeDocument/2006/relationships/image" Target="../media/image68.emf"/><Relationship Id="rId2" Type="http://schemas.openxmlformats.org/officeDocument/2006/relationships/oleObject" Target="../embeddings/oleObject54.bin"/><Relationship Id="rId16" Type="http://schemas.openxmlformats.org/officeDocument/2006/relationships/oleObject" Target="../embeddings/oleObject6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6.bin"/><Relationship Id="rId11" Type="http://schemas.openxmlformats.org/officeDocument/2006/relationships/image" Target="../media/image65.emf"/><Relationship Id="rId5" Type="http://schemas.openxmlformats.org/officeDocument/2006/relationships/image" Target="../media/image62.emf"/><Relationship Id="rId15" Type="http://schemas.openxmlformats.org/officeDocument/2006/relationships/image" Target="../media/image67.emf"/><Relationship Id="rId10" Type="http://schemas.openxmlformats.org/officeDocument/2006/relationships/oleObject" Target="../embeddings/oleObject58.bin"/><Relationship Id="rId4" Type="http://schemas.openxmlformats.org/officeDocument/2006/relationships/oleObject" Target="../embeddings/oleObject55.bin"/><Relationship Id="rId9" Type="http://schemas.openxmlformats.org/officeDocument/2006/relationships/image" Target="../media/image64.emf"/><Relationship Id="rId14" Type="http://schemas.openxmlformats.org/officeDocument/2006/relationships/oleObject" Target="../embeddings/oleObject60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5.bin"/><Relationship Id="rId3" Type="http://schemas.openxmlformats.org/officeDocument/2006/relationships/image" Target="../media/image69.emf"/><Relationship Id="rId7" Type="http://schemas.openxmlformats.org/officeDocument/2006/relationships/image" Target="../media/image71.emf"/><Relationship Id="rId2" Type="http://schemas.openxmlformats.org/officeDocument/2006/relationships/oleObject" Target="../embeddings/oleObject6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4.bin"/><Relationship Id="rId11" Type="http://schemas.openxmlformats.org/officeDocument/2006/relationships/image" Target="../media/image73.emf"/><Relationship Id="rId5" Type="http://schemas.openxmlformats.org/officeDocument/2006/relationships/image" Target="../media/image70.emf"/><Relationship Id="rId10" Type="http://schemas.openxmlformats.org/officeDocument/2006/relationships/oleObject" Target="../embeddings/oleObject66.bin"/><Relationship Id="rId4" Type="http://schemas.openxmlformats.org/officeDocument/2006/relationships/oleObject" Target="../embeddings/oleObject63.bin"/><Relationship Id="rId9" Type="http://schemas.openxmlformats.org/officeDocument/2006/relationships/image" Target="../media/image7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0.bin"/><Relationship Id="rId3" Type="http://schemas.openxmlformats.org/officeDocument/2006/relationships/image" Target="../media/image74.emf"/><Relationship Id="rId7" Type="http://schemas.openxmlformats.org/officeDocument/2006/relationships/image" Target="../media/image76.emf"/><Relationship Id="rId2" Type="http://schemas.openxmlformats.org/officeDocument/2006/relationships/oleObject" Target="../embeddings/oleObject6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9.bin"/><Relationship Id="rId5" Type="http://schemas.openxmlformats.org/officeDocument/2006/relationships/image" Target="../media/image75.emf"/><Relationship Id="rId4" Type="http://schemas.openxmlformats.org/officeDocument/2006/relationships/oleObject" Target="../embeddings/oleObject68.bin"/><Relationship Id="rId9" Type="http://schemas.openxmlformats.org/officeDocument/2006/relationships/image" Target="../media/image7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7" Type="http://schemas.openxmlformats.org/officeDocument/2006/relationships/image" Target="../media/image80.emf"/><Relationship Id="rId2" Type="http://schemas.openxmlformats.org/officeDocument/2006/relationships/oleObject" Target="../embeddings/oleObject7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3.bin"/><Relationship Id="rId5" Type="http://schemas.openxmlformats.org/officeDocument/2006/relationships/image" Target="../media/image79.emf"/><Relationship Id="rId4" Type="http://schemas.openxmlformats.org/officeDocument/2006/relationships/oleObject" Target="../embeddings/oleObject72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7.bin"/><Relationship Id="rId3" Type="http://schemas.openxmlformats.org/officeDocument/2006/relationships/image" Target="../media/image81.emf"/><Relationship Id="rId7" Type="http://schemas.openxmlformats.org/officeDocument/2006/relationships/image" Target="../media/image83.emf"/><Relationship Id="rId2" Type="http://schemas.openxmlformats.org/officeDocument/2006/relationships/oleObject" Target="../embeddings/oleObject7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6.bin"/><Relationship Id="rId5" Type="http://schemas.openxmlformats.org/officeDocument/2006/relationships/image" Target="../media/image82.emf"/><Relationship Id="rId4" Type="http://schemas.openxmlformats.org/officeDocument/2006/relationships/oleObject" Target="../embeddings/oleObject75.bin"/><Relationship Id="rId9" Type="http://schemas.openxmlformats.org/officeDocument/2006/relationships/image" Target="../media/image84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emf"/><Relationship Id="rId13" Type="http://schemas.openxmlformats.org/officeDocument/2006/relationships/image" Target="../media/image90.png"/><Relationship Id="rId18" Type="http://schemas.openxmlformats.org/officeDocument/2006/relationships/image" Target="../media/image93.emf"/><Relationship Id="rId3" Type="http://schemas.openxmlformats.org/officeDocument/2006/relationships/oleObject" Target="../embeddings/oleObject78.bin"/><Relationship Id="rId7" Type="http://schemas.openxmlformats.org/officeDocument/2006/relationships/oleObject" Target="../embeddings/oleObject80.bin"/><Relationship Id="rId12" Type="http://schemas.openxmlformats.org/officeDocument/2006/relationships/image" Target="../media/image89.emf"/><Relationship Id="rId17" Type="http://schemas.openxmlformats.org/officeDocument/2006/relationships/oleObject" Target="../embeddings/oleObject84.bin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emf"/><Relationship Id="rId11" Type="http://schemas.openxmlformats.org/officeDocument/2006/relationships/oleObject" Target="../embeddings/oleObject82.bin"/><Relationship Id="rId5" Type="http://schemas.openxmlformats.org/officeDocument/2006/relationships/oleObject" Target="../embeddings/oleObject79.bin"/><Relationship Id="rId15" Type="http://schemas.openxmlformats.org/officeDocument/2006/relationships/image" Target="../media/image91.emf"/><Relationship Id="rId10" Type="http://schemas.openxmlformats.org/officeDocument/2006/relationships/image" Target="../media/image88.emf"/><Relationship Id="rId4" Type="http://schemas.openxmlformats.org/officeDocument/2006/relationships/image" Target="../media/image85.emf"/><Relationship Id="rId9" Type="http://schemas.openxmlformats.org/officeDocument/2006/relationships/oleObject" Target="../embeddings/oleObject81.bin"/><Relationship Id="rId14" Type="http://schemas.openxmlformats.org/officeDocument/2006/relationships/oleObject" Target="../embeddings/oleObject83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7" Type="http://schemas.openxmlformats.org/officeDocument/2006/relationships/image" Target="../media/image96.emf"/><Relationship Id="rId2" Type="http://schemas.openxmlformats.org/officeDocument/2006/relationships/oleObject" Target="../embeddings/oleObject8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7.bin"/><Relationship Id="rId5" Type="http://schemas.openxmlformats.org/officeDocument/2006/relationships/image" Target="../media/image95.emf"/><Relationship Id="rId4" Type="http://schemas.openxmlformats.org/officeDocument/2006/relationships/oleObject" Target="../embeddings/oleObject86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8.bin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98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2.bin"/><Relationship Id="rId3" Type="http://schemas.openxmlformats.org/officeDocument/2006/relationships/image" Target="../media/image100.emf"/><Relationship Id="rId7" Type="http://schemas.openxmlformats.org/officeDocument/2006/relationships/image" Target="../media/image102.emf"/><Relationship Id="rId2" Type="http://schemas.openxmlformats.org/officeDocument/2006/relationships/oleObject" Target="../embeddings/oleObject8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91.bin"/><Relationship Id="rId5" Type="http://schemas.openxmlformats.org/officeDocument/2006/relationships/image" Target="../media/image101.emf"/><Relationship Id="rId4" Type="http://schemas.openxmlformats.org/officeDocument/2006/relationships/oleObject" Target="../embeddings/oleObject90.bin"/><Relationship Id="rId9" Type="http://schemas.openxmlformats.org/officeDocument/2006/relationships/image" Target="../media/image10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oleObject" Target="../embeddings/oleObject9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emf"/><Relationship Id="rId4" Type="http://schemas.openxmlformats.org/officeDocument/2006/relationships/oleObject" Target="../embeddings/oleObject94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7" Type="http://schemas.openxmlformats.org/officeDocument/2006/relationships/image" Target="../media/image108.emf"/><Relationship Id="rId2" Type="http://schemas.openxmlformats.org/officeDocument/2006/relationships/oleObject" Target="../embeddings/oleObject9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97.bin"/><Relationship Id="rId5" Type="http://schemas.openxmlformats.org/officeDocument/2006/relationships/image" Target="../media/image107.emf"/><Relationship Id="rId4" Type="http://schemas.openxmlformats.org/officeDocument/2006/relationships/oleObject" Target="../embeddings/oleObject96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2" Type="http://schemas.openxmlformats.org/officeDocument/2006/relationships/oleObject" Target="../embeddings/oleObject98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emf"/><Relationship Id="rId4" Type="http://schemas.openxmlformats.org/officeDocument/2006/relationships/oleObject" Target="../embeddings/oleObject99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5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4.emf"/><Relationship Id="rId4" Type="http://schemas.openxmlformats.org/officeDocument/2006/relationships/oleObject" Target="../embeddings/oleObject4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7" Type="http://schemas.openxmlformats.org/officeDocument/2006/relationships/image" Target="../media/image114.jpg"/><Relationship Id="rId2" Type="http://schemas.openxmlformats.org/officeDocument/2006/relationships/oleObject" Target="../embeddings/oleObject100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g"/><Relationship Id="rId5" Type="http://schemas.openxmlformats.org/officeDocument/2006/relationships/image" Target="../media/image112.emf"/><Relationship Id="rId4" Type="http://schemas.openxmlformats.org/officeDocument/2006/relationships/oleObject" Target="../embeddings/oleObject101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4.bin"/><Relationship Id="rId3" Type="http://schemas.openxmlformats.org/officeDocument/2006/relationships/image" Target="../media/image115.emf"/><Relationship Id="rId7" Type="http://schemas.openxmlformats.org/officeDocument/2006/relationships/image" Target="../media/image18.emf"/><Relationship Id="rId2" Type="http://schemas.openxmlformats.org/officeDocument/2006/relationships/oleObject" Target="../embeddings/oleObject10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118.emf"/><Relationship Id="rId5" Type="http://schemas.openxmlformats.org/officeDocument/2006/relationships/image" Target="../media/image116.emf"/><Relationship Id="rId10" Type="http://schemas.openxmlformats.org/officeDocument/2006/relationships/oleObject" Target="../embeddings/oleObject105.bin"/><Relationship Id="rId4" Type="http://schemas.openxmlformats.org/officeDocument/2006/relationships/oleObject" Target="../embeddings/oleObject103.bin"/><Relationship Id="rId9" Type="http://schemas.openxmlformats.org/officeDocument/2006/relationships/image" Target="../media/image117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emf"/><Relationship Id="rId7" Type="http://schemas.openxmlformats.org/officeDocument/2006/relationships/image" Target="../media/image121.emf"/><Relationship Id="rId2" Type="http://schemas.openxmlformats.org/officeDocument/2006/relationships/oleObject" Target="../embeddings/oleObject10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08.bin"/><Relationship Id="rId5" Type="http://schemas.openxmlformats.org/officeDocument/2006/relationships/image" Target="../media/image120.emf"/><Relationship Id="rId4" Type="http://schemas.openxmlformats.org/officeDocument/2006/relationships/oleObject" Target="../embeddings/oleObject107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2.bin"/><Relationship Id="rId3" Type="http://schemas.openxmlformats.org/officeDocument/2006/relationships/image" Target="../media/image122.emf"/><Relationship Id="rId7" Type="http://schemas.openxmlformats.org/officeDocument/2006/relationships/image" Target="../media/image124.emf"/><Relationship Id="rId2" Type="http://schemas.openxmlformats.org/officeDocument/2006/relationships/oleObject" Target="../embeddings/oleObject10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11.bin"/><Relationship Id="rId5" Type="http://schemas.openxmlformats.org/officeDocument/2006/relationships/image" Target="../media/image123.emf"/><Relationship Id="rId4" Type="http://schemas.openxmlformats.org/officeDocument/2006/relationships/oleObject" Target="../embeddings/oleObject110.bin"/><Relationship Id="rId9" Type="http://schemas.openxmlformats.org/officeDocument/2006/relationships/image" Target="../media/image125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6.bin"/><Relationship Id="rId3" Type="http://schemas.openxmlformats.org/officeDocument/2006/relationships/image" Target="../media/image126.emf"/><Relationship Id="rId7" Type="http://schemas.openxmlformats.org/officeDocument/2006/relationships/image" Target="../media/image128.emf"/><Relationship Id="rId2" Type="http://schemas.openxmlformats.org/officeDocument/2006/relationships/oleObject" Target="../embeddings/oleObject11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15.bin"/><Relationship Id="rId5" Type="http://schemas.openxmlformats.org/officeDocument/2006/relationships/image" Target="../media/image127.emf"/><Relationship Id="rId4" Type="http://schemas.openxmlformats.org/officeDocument/2006/relationships/oleObject" Target="../embeddings/oleObject114.bin"/><Relationship Id="rId9" Type="http://schemas.openxmlformats.org/officeDocument/2006/relationships/image" Target="../media/image129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0.bin"/><Relationship Id="rId3" Type="http://schemas.openxmlformats.org/officeDocument/2006/relationships/image" Target="../media/image130.emf"/><Relationship Id="rId7" Type="http://schemas.openxmlformats.org/officeDocument/2006/relationships/image" Target="../media/image132.emf"/><Relationship Id="rId2" Type="http://schemas.openxmlformats.org/officeDocument/2006/relationships/oleObject" Target="../embeddings/oleObject11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19.bin"/><Relationship Id="rId5" Type="http://schemas.openxmlformats.org/officeDocument/2006/relationships/image" Target="../media/image131.emf"/><Relationship Id="rId4" Type="http://schemas.openxmlformats.org/officeDocument/2006/relationships/oleObject" Target="../embeddings/oleObject118.bin"/><Relationship Id="rId9" Type="http://schemas.openxmlformats.org/officeDocument/2006/relationships/image" Target="../media/image133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4.bin"/><Relationship Id="rId3" Type="http://schemas.openxmlformats.org/officeDocument/2006/relationships/image" Target="../media/image134.emf"/><Relationship Id="rId7" Type="http://schemas.openxmlformats.org/officeDocument/2006/relationships/image" Target="../media/image136.emf"/><Relationship Id="rId2" Type="http://schemas.openxmlformats.org/officeDocument/2006/relationships/oleObject" Target="../embeddings/oleObject12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23.bin"/><Relationship Id="rId5" Type="http://schemas.openxmlformats.org/officeDocument/2006/relationships/image" Target="../media/image135.emf"/><Relationship Id="rId4" Type="http://schemas.openxmlformats.org/officeDocument/2006/relationships/oleObject" Target="../embeddings/oleObject122.bin"/><Relationship Id="rId9" Type="http://schemas.openxmlformats.org/officeDocument/2006/relationships/image" Target="../media/image137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8.bin"/><Relationship Id="rId3" Type="http://schemas.openxmlformats.org/officeDocument/2006/relationships/image" Target="../media/image138.emf"/><Relationship Id="rId7" Type="http://schemas.openxmlformats.org/officeDocument/2006/relationships/image" Target="../media/image140.emf"/><Relationship Id="rId2" Type="http://schemas.openxmlformats.org/officeDocument/2006/relationships/oleObject" Target="../embeddings/oleObject12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27.bin"/><Relationship Id="rId5" Type="http://schemas.openxmlformats.org/officeDocument/2006/relationships/image" Target="../media/image139.emf"/><Relationship Id="rId4" Type="http://schemas.openxmlformats.org/officeDocument/2006/relationships/oleObject" Target="../embeddings/oleObject126.bin"/><Relationship Id="rId9" Type="http://schemas.openxmlformats.org/officeDocument/2006/relationships/image" Target="../media/image141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2.bin"/><Relationship Id="rId13" Type="http://schemas.openxmlformats.org/officeDocument/2006/relationships/image" Target="../media/image147.emf"/><Relationship Id="rId3" Type="http://schemas.openxmlformats.org/officeDocument/2006/relationships/image" Target="../media/image142.emf"/><Relationship Id="rId7" Type="http://schemas.openxmlformats.org/officeDocument/2006/relationships/image" Target="../media/image144.emf"/><Relationship Id="rId12" Type="http://schemas.openxmlformats.org/officeDocument/2006/relationships/oleObject" Target="../embeddings/oleObject134.bin"/><Relationship Id="rId2" Type="http://schemas.openxmlformats.org/officeDocument/2006/relationships/oleObject" Target="../embeddings/oleObject12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31.bin"/><Relationship Id="rId11" Type="http://schemas.openxmlformats.org/officeDocument/2006/relationships/image" Target="../media/image146.emf"/><Relationship Id="rId5" Type="http://schemas.openxmlformats.org/officeDocument/2006/relationships/image" Target="../media/image143.emf"/><Relationship Id="rId15" Type="http://schemas.openxmlformats.org/officeDocument/2006/relationships/image" Target="../media/image148.emf"/><Relationship Id="rId10" Type="http://schemas.openxmlformats.org/officeDocument/2006/relationships/oleObject" Target="../embeddings/oleObject133.bin"/><Relationship Id="rId4" Type="http://schemas.openxmlformats.org/officeDocument/2006/relationships/oleObject" Target="../embeddings/oleObject130.bin"/><Relationship Id="rId9" Type="http://schemas.openxmlformats.org/officeDocument/2006/relationships/image" Target="../media/image145.emf"/><Relationship Id="rId14" Type="http://schemas.openxmlformats.org/officeDocument/2006/relationships/oleObject" Target="../embeddings/oleObject13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8.emf"/><Relationship Id="rId7" Type="http://schemas.openxmlformats.org/officeDocument/2006/relationships/image" Target="../media/image10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6.png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emf"/><Relationship Id="rId7" Type="http://schemas.openxmlformats.org/officeDocument/2006/relationships/image" Target="../media/image19.e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22.emf"/><Relationship Id="rId7" Type="http://schemas.openxmlformats.org/officeDocument/2006/relationships/image" Target="../media/image24.e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23.e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25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image" Target="../media/image26.emf"/><Relationship Id="rId7" Type="http://schemas.openxmlformats.org/officeDocument/2006/relationships/image" Target="../media/image28.e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27.emf"/><Relationship Id="rId4" Type="http://schemas.openxmlformats.org/officeDocument/2006/relationships/oleObject" Target="../embeddings/oleObject21.bin"/><Relationship Id="rId9" Type="http://schemas.openxmlformats.org/officeDocument/2006/relationships/image" Target="../media/image2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259E1-5E42-E3E9-5C17-D59828800E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3EDD01-376F-1801-58F5-D41160B310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0113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C9A60-B2BE-2428-D4E0-00896A2D1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Figure 4E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2CAA3D8-D1C4-2610-2D48-4201521E5C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765489"/>
              </p:ext>
            </p:extLst>
          </p:nvPr>
        </p:nvGraphicFramePr>
        <p:xfrm>
          <a:off x="3796632" y="5164137"/>
          <a:ext cx="2483853" cy="1759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505684" imgH="359032" progId="Photoshop.Image.7">
                  <p:embed/>
                </p:oleObj>
              </mc:Choice>
              <mc:Fallback>
                <p:oleObj name="Image" r:id="rId2" imgW="505684" imgH="359032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96632" y="5164137"/>
                        <a:ext cx="2483853" cy="17597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3A00A416-8518-834B-5042-928F497145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7662716"/>
              </p:ext>
            </p:extLst>
          </p:nvPr>
        </p:nvGraphicFramePr>
        <p:xfrm>
          <a:off x="3551642" y="242216"/>
          <a:ext cx="2625973" cy="2344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475063" imgH="423846" progId="Photoshop.Image.7">
                  <p:embed/>
                </p:oleObj>
              </mc:Choice>
              <mc:Fallback>
                <p:oleObj name="Image" r:id="rId4" imgW="475063" imgH="42384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51642" y="242216"/>
                        <a:ext cx="2625973" cy="23449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C7580F78-A29B-EE17-E0D4-E7F2A5F763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1720887"/>
              </p:ext>
            </p:extLst>
          </p:nvPr>
        </p:nvGraphicFramePr>
        <p:xfrm>
          <a:off x="3770010" y="2964405"/>
          <a:ext cx="1631839" cy="1738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581388" imgH="619139" progId="Photoshop.Image.7">
                  <p:embed/>
                </p:oleObj>
              </mc:Choice>
              <mc:Fallback>
                <p:oleObj name="Image" r:id="rId6" imgW="581388" imgH="619139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770010" y="2964405"/>
                        <a:ext cx="1631839" cy="17388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54F777C-B219-EAF3-A25E-F0C2F2C1EEE5}"/>
              </a:ext>
            </a:extLst>
          </p:cNvPr>
          <p:cNvSpPr txBox="1"/>
          <p:nvPr/>
        </p:nvSpPr>
        <p:spPr>
          <a:xfrm>
            <a:off x="2612864" y="5674664"/>
            <a:ext cx="144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ACTIN</a:t>
            </a:r>
            <a:endParaRPr lang="zh-CN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0F4C06-BB46-3E22-EA79-97DB24ED3DFE}"/>
              </a:ext>
            </a:extLst>
          </p:cNvPr>
          <p:cNvSpPr txBox="1"/>
          <p:nvPr/>
        </p:nvSpPr>
        <p:spPr>
          <a:xfrm>
            <a:off x="2318253" y="3947571"/>
            <a:ext cx="144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N Cadherin</a:t>
            </a:r>
            <a:endParaRPr lang="zh-CN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46ABF3-8CBC-4830-B6C7-4DEAAB16107D}"/>
              </a:ext>
            </a:extLst>
          </p:cNvPr>
          <p:cNvSpPr txBox="1"/>
          <p:nvPr/>
        </p:nvSpPr>
        <p:spPr>
          <a:xfrm>
            <a:off x="2203953" y="1525202"/>
            <a:ext cx="144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 Cadherin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44504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4596B-E1A1-9353-D8A7-886E7AE49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Figure 4G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4543B72-C5BF-6059-6C8A-CB52C39CE0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0426871"/>
              </p:ext>
            </p:extLst>
          </p:nvPr>
        </p:nvGraphicFramePr>
        <p:xfrm>
          <a:off x="2784809" y="4763755"/>
          <a:ext cx="1850410" cy="1325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437211" imgH="312128" progId="Photoshop.Image.7">
                  <p:embed/>
                </p:oleObj>
              </mc:Choice>
              <mc:Fallback>
                <p:oleObj name="Image" r:id="rId2" imgW="437211" imgH="312128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84809" y="4763755"/>
                        <a:ext cx="1850410" cy="1325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9CF6C70-6A1C-F759-8C4B-E177E4CECE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310771"/>
              </p:ext>
            </p:extLst>
          </p:nvPr>
        </p:nvGraphicFramePr>
        <p:xfrm>
          <a:off x="2960333" y="3602952"/>
          <a:ext cx="2459388" cy="1058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491224" imgH="211070" progId="Photoshop.Image.7">
                  <p:embed/>
                </p:oleObj>
              </mc:Choice>
              <mc:Fallback>
                <p:oleObj name="Image" r:id="rId4" imgW="491224" imgH="211070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60333" y="3602952"/>
                        <a:ext cx="2459388" cy="10585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50F8CDAB-0710-2BC1-C026-70A37CF730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3911755"/>
              </p:ext>
            </p:extLst>
          </p:nvPr>
        </p:nvGraphicFramePr>
        <p:xfrm>
          <a:off x="3173531" y="1321694"/>
          <a:ext cx="2032993" cy="215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441039" imgH="467339" progId="Photoshop.Image.7">
                  <p:embed/>
                </p:oleObj>
              </mc:Choice>
              <mc:Fallback>
                <p:oleObj name="Image" r:id="rId6" imgW="441039" imgH="467339" progId="Photoshop.Image.7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50F8CDAB-0710-2BC1-C026-70A37CF730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73531" y="1321694"/>
                        <a:ext cx="2032993" cy="215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267AFB2-D64B-2CB9-CEA9-BC88DDC214E0}"/>
              </a:ext>
            </a:extLst>
          </p:cNvPr>
          <p:cNvSpPr txBox="1"/>
          <p:nvPr/>
        </p:nvSpPr>
        <p:spPr>
          <a:xfrm>
            <a:off x="1504819" y="2211859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N Cadherin</a:t>
            </a:r>
            <a:endParaRPr lang="zh-CN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45D5ED-C60C-F6CB-D83C-30E225D42137}"/>
              </a:ext>
            </a:extLst>
          </p:cNvPr>
          <p:cNvSpPr txBox="1"/>
          <p:nvPr/>
        </p:nvSpPr>
        <p:spPr>
          <a:xfrm>
            <a:off x="1682211" y="3992865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 Cadherin</a:t>
            </a:r>
            <a:endParaRPr lang="zh-CN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4620FA-A582-9811-3A8D-9C7B837B1EE3}"/>
              </a:ext>
            </a:extLst>
          </p:cNvPr>
          <p:cNvSpPr txBox="1"/>
          <p:nvPr/>
        </p:nvSpPr>
        <p:spPr>
          <a:xfrm>
            <a:off x="1504818" y="5313951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ACTIN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14010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07AE8-1096-7C7C-B03E-3E30E5C35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0"/>
            <a:ext cx="10515600" cy="1325563"/>
          </a:xfrm>
        </p:spPr>
        <p:txBody>
          <a:bodyPr/>
          <a:lstStyle/>
          <a:p>
            <a:r>
              <a:rPr lang="en-US" altLang="zh-CN" dirty="0"/>
              <a:t>Figure 5A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012DD7C-3755-9E01-893C-A9F13F9F80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0663308"/>
              </p:ext>
            </p:extLst>
          </p:nvPr>
        </p:nvGraphicFramePr>
        <p:xfrm>
          <a:off x="1780539" y="4738370"/>
          <a:ext cx="1787493" cy="2119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469534" imgH="557737" progId="Photoshop.Image.7">
                  <p:embed/>
                </p:oleObj>
              </mc:Choice>
              <mc:Fallback>
                <p:oleObj name="Image" r:id="rId2" imgW="469534" imgH="557737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80539" y="4738370"/>
                        <a:ext cx="1787493" cy="21196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702614A0-B4C1-9190-1276-3CE8A8EBE2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3071457"/>
              </p:ext>
            </p:extLst>
          </p:nvPr>
        </p:nvGraphicFramePr>
        <p:xfrm>
          <a:off x="1780539" y="3179763"/>
          <a:ext cx="1901190" cy="123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492925" imgH="380779" progId="Photoshop.Image.7">
                  <p:embed/>
                </p:oleObj>
              </mc:Choice>
              <mc:Fallback>
                <p:oleObj name="Image" r:id="rId4" imgW="492925" imgH="380779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80539" y="3179763"/>
                        <a:ext cx="1901190" cy="1238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9B1C008-108F-E905-4041-58CFBD3473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0245849"/>
              </p:ext>
            </p:extLst>
          </p:nvPr>
        </p:nvGraphicFramePr>
        <p:xfrm>
          <a:off x="5444490" y="2647237"/>
          <a:ext cx="1579881" cy="2303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603079" imgH="878819" progId="Photoshop.Image.7">
                  <p:embed/>
                </p:oleObj>
              </mc:Choice>
              <mc:Fallback>
                <p:oleObj name="Image" r:id="rId6" imgW="603079" imgH="878819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444490" y="2647237"/>
                        <a:ext cx="1579881" cy="23033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7F141D27-9685-C471-1AFE-FAED2A0191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5349459"/>
              </p:ext>
            </p:extLst>
          </p:nvPr>
        </p:nvGraphicFramePr>
        <p:xfrm>
          <a:off x="5444490" y="5471794"/>
          <a:ext cx="2368100" cy="1020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678357" imgH="292087" progId="Photoshop.Image.7">
                  <p:embed/>
                </p:oleObj>
              </mc:Choice>
              <mc:Fallback>
                <p:oleObj name="Image" r:id="rId8" imgW="678357" imgH="292087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44490" y="5471794"/>
                        <a:ext cx="2368100" cy="10204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2202F2E-7A32-C539-87F7-F5F89F6794A5}"/>
              </a:ext>
            </a:extLst>
          </p:cNvPr>
          <p:cNvSpPr txBox="1"/>
          <p:nvPr/>
        </p:nvSpPr>
        <p:spPr>
          <a:xfrm>
            <a:off x="4455589" y="3403600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4C1C58-9249-16B1-831C-B5FB0E1CB74C}"/>
              </a:ext>
            </a:extLst>
          </p:cNvPr>
          <p:cNvSpPr txBox="1"/>
          <p:nvPr/>
        </p:nvSpPr>
        <p:spPr>
          <a:xfrm>
            <a:off x="769153" y="3772932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9E24B3-B588-6E31-79D4-97A80DAEE129}"/>
              </a:ext>
            </a:extLst>
          </p:cNvPr>
          <p:cNvSpPr txBox="1"/>
          <p:nvPr/>
        </p:nvSpPr>
        <p:spPr>
          <a:xfrm>
            <a:off x="4508928" y="5666303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SQ/TQ</a:t>
            </a:r>
            <a:endParaRPr lang="zh-CN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0F262B-B1B7-2B73-8478-04FEB58D47B8}"/>
              </a:ext>
            </a:extLst>
          </p:cNvPr>
          <p:cNvSpPr txBox="1"/>
          <p:nvPr/>
        </p:nvSpPr>
        <p:spPr>
          <a:xfrm>
            <a:off x="525939" y="5491479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ACTIN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77679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EDBBB-AE10-C29F-FBE2-24D5A4E91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Figure 5C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E7A1A9D-961E-A8A9-BFAB-A2D37FBBF3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107304"/>
              </p:ext>
            </p:extLst>
          </p:nvPr>
        </p:nvGraphicFramePr>
        <p:xfrm>
          <a:off x="4133534" y="208597"/>
          <a:ext cx="1566226" cy="2661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358105" imgH="609758" progId="Photoshop.Image.7">
                  <p:embed/>
                </p:oleObj>
              </mc:Choice>
              <mc:Fallback>
                <p:oleObj name="Image" r:id="rId2" imgW="358105" imgH="609758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133534" y="208597"/>
                        <a:ext cx="1566226" cy="26611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C0FA96D7-5C10-4895-3ACB-952A4ED38D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9651385"/>
              </p:ext>
            </p:extLst>
          </p:nvPr>
        </p:nvGraphicFramePr>
        <p:xfrm>
          <a:off x="2926396" y="3026323"/>
          <a:ext cx="5257799" cy="1005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514616" imgH="189323" progId="Photoshop.Image.7">
                  <p:embed/>
                </p:oleObj>
              </mc:Choice>
              <mc:Fallback>
                <p:oleObj name="Image" r:id="rId4" imgW="514616" imgH="189323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26396" y="3026323"/>
                        <a:ext cx="5257799" cy="10051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044CF0BD-5BAE-0377-E7AF-A4A621AFCE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5990458"/>
              </p:ext>
            </p:extLst>
          </p:nvPr>
        </p:nvGraphicFramePr>
        <p:xfrm>
          <a:off x="4717415" y="4371340"/>
          <a:ext cx="2309384" cy="8225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347472" imgH="124510" progId="Photoshop.Image.7">
                  <p:embed/>
                </p:oleObj>
              </mc:Choice>
              <mc:Fallback>
                <p:oleObj name="Image" r:id="rId6" imgW="347472" imgH="124510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17415" y="4371340"/>
                        <a:ext cx="2309384" cy="8225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A71A523-EA34-3A1A-7D50-2A53A9A046E5}"/>
              </a:ext>
            </a:extLst>
          </p:cNvPr>
          <p:cNvSpPr txBox="1"/>
          <p:nvPr/>
        </p:nvSpPr>
        <p:spPr>
          <a:xfrm>
            <a:off x="3200828" y="1477884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SQ/TQ</a:t>
            </a:r>
            <a:endParaRPr lang="zh-CN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B9B735-DAFD-A0A1-ED62-59E2A488BD2E}"/>
              </a:ext>
            </a:extLst>
          </p:cNvPr>
          <p:cNvSpPr txBox="1"/>
          <p:nvPr/>
        </p:nvSpPr>
        <p:spPr>
          <a:xfrm>
            <a:off x="1511728" y="3478650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B5C2A-0B7C-D93F-2373-B23ACF6A6D5F}"/>
              </a:ext>
            </a:extLst>
          </p:cNvPr>
          <p:cNvSpPr txBox="1"/>
          <p:nvPr/>
        </p:nvSpPr>
        <p:spPr>
          <a:xfrm>
            <a:off x="3677737" y="4701573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FLAG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70372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9A451-D75E-BE86-2BE8-E97C81F2B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Figure 5E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FA4E715-F19E-7D7E-E86E-9DBAF3DE3E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0425002"/>
              </p:ext>
            </p:extLst>
          </p:nvPr>
        </p:nvGraphicFramePr>
        <p:xfrm>
          <a:off x="3724657" y="772637"/>
          <a:ext cx="2897895" cy="1197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925033" imgH="382485" progId="Photoshop.Image.7">
                  <p:embed/>
                </p:oleObj>
              </mc:Choice>
              <mc:Fallback>
                <p:oleObj name="Image" r:id="rId2" imgW="925033" imgH="382485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24657" y="772637"/>
                        <a:ext cx="2897895" cy="11979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7FF390CF-A38C-8C55-DD2A-8C88F75A70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9234561"/>
              </p:ext>
            </p:extLst>
          </p:nvPr>
        </p:nvGraphicFramePr>
        <p:xfrm>
          <a:off x="3776600" y="2127539"/>
          <a:ext cx="2794008" cy="13014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858685" imgH="400393" progId="Photoshop.Image.7">
                  <p:embed/>
                </p:oleObj>
              </mc:Choice>
              <mc:Fallback>
                <p:oleObj name="Image" r:id="rId4" imgW="858685" imgH="400393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76600" y="2127539"/>
                        <a:ext cx="2794008" cy="13014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C3A35EC-98B6-EF27-8461-0B1CD07FC8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8357290"/>
              </p:ext>
            </p:extLst>
          </p:nvPr>
        </p:nvGraphicFramePr>
        <p:xfrm>
          <a:off x="3183573" y="5043805"/>
          <a:ext cx="5195589" cy="8883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612010" imgH="104469" progId="Photoshop.Image.7">
                  <p:embed/>
                </p:oleObj>
              </mc:Choice>
              <mc:Fallback>
                <p:oleObj name="Image" r:id="rId6" imgW="612010" imgH="104469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83573" y="5043805"/>
                        <a:ext cx="5195589" cy="8883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F0389F8A-E4EC-7279-62EB-F8FAE06762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3136614"/>
              </p:ext>
            </p:extLst>
          </p:nvPr>
        </p:nvGraphicFramePr>
        <p:xfrm>
          <a:off x="3425656" y="4089559"/>
          <a:ext cx="3757204" cy="6743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619240" imgH="111718" progId="Photoshop.Image.7">
                  <p:embed/>
                </p:oleObj>
              </mc:Choice>
              <mc:Fallback>
                <p:oleObj name="Image" r:id="rId8" imgW="619240" imgH="111718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425656" y="4089559"/>
                        <a:ext cx="3757204" cy="6743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69DE573-95D3-21B4-73D5-9BA4522CD68E}"/>
              </a:ext>
            </a:extLst>
          </p:cNvPr>
          <p:cNvSpPr txBox="1"/>
          <p:nvPr/>
        </p:nvSpPr>
        <p:spPr>
          <a:xfrm>
            <a:off x="2968409" y="1357403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8C4EFC-ABE4-18F7-3EF2-85E33BEEE290}"/>
              </a:ext>
            </a:extLst>
          </p:cNvPr>
          <p:cNvSpPr txBox="1"/>
          <p:nvPr/>
        </p:nvSpPr>
        <p:spPr>
          <a:xfrm>
            <a:off x="2790608" y="2408937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SQ/TQ</a:t>
            </a:r>
            <a:endParaRPr lang="zh-CN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A048CF-F3C5-0EFB-4680-E1751CF0DE3C}"/>
              </a:ext>
            </a:extLst>
          </p:cNvPr>
          <p:cNvSpPr txBox="1"/>
          <p:nvPr/>
        </p:nvSpPr>
        <p:spPr>
          <a:xfrm>
            <a:off x="2485808" y="4242078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9705C-2247-5A0B-5B30-3525DAFD8D6B}"/>
              </a:ext>
            </a:extLst>
          </p:cNvPr>
          <p:cNvSpPr txBox="1"/>
          <p:nvPr/>
        </p:nvSpPr>
        <p:spPr>
          <a:xfrm>
            <a:off x="2323058" y="5247784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ACTIN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94052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09F64-8F04-0D91-02F5-FF50E1ABB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Figure 5G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FC749508-0BA1-CCD3-6CF1-A22F20D260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6650698"/>
              </p:ext>
            </p:extLst>
          </p:nvPr>
        </p:nvGraphicFramePr>
        <p:xfrm>
          <a:off x="4587977" y="0"/>
          <a:ext cx="2284526" cy="2636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525674" imgH="606347" progId="Photoshop.Image.7">
                  <p:embed/>
                </p:oleObj>
              </mc:Choice>
              <mc:Fallback>
                <p:oleObj name="Image" r:id="rId2" imgW="525674" imgH="606347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87977" y="0"/>
                        <a:ext cx="2284526" cy="2636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1A5D66F8-3D05-BF74-35BB-7F8020BFF3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1552301"/>
              </p:ext>
            </p:extLst>
          </p:nvPr>
        </p:nvGraphicFramePr>
        <p:xfrm>
          <a:off x="1500990" y="1665791"/>
          <a:ext cx="2199323" cy="2095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538007" imgH="512538" progId="Photoshop.Image.7">
                  <p:embed/>
                </p:oleObj>
              </mc:Choice>
              <mc:Fallback>
                <p:oleObj name="Image" r:id="rId4" imgW="538007" imgH="512538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00990" y="1665791"/>
                        <a:ext cx="2199323" cy="2095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6B21A65-D6BA-E907-0592-2064EAF958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2943817"/>
              </p:ext>
            </p:extLst>
          </p:nvPr>
        </p:nvGraphicFramePr>
        <p:xfrm>
          <a:off x="7760167" y="2529040"/>
          <a:ext cx="2983341" cy="171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482293" imgH="277589" progId="Photoshop.Image.7">
                  <p:embed/>
                </p:oleObj>
              </mc:Choice>
              <mc:Fallback>
                <p:oleObj name="Image" r:id="rId6" imgW="482293" imgH="277589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760167" y="2529040"/>
                        <a:ext cx="2983341" cy="1717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16BE05D8-12C7-EAF0-56F8-D3BA6ED59D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0770132"/>
              </p:ext>
            </p:extLst>
          </p:nvPr>
        </p:nvGraphicFramePr>
        <p:xfrm>
          <a:off x="2104293" y="4246427"/>
          <a:ext cx="4967368" cy="208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1164478" imgH="489086" progId="Photoshop.Image.7">
                  <p:embed/>
                </p:oleObj>
              </mc:Choice>
              <mc:Fallback>
                <p:oleObj name="Image" r:id="rId8" imgW="1164478" imgH="48908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04293" y="4246427"/>
                        <a:ext cx="4967368" cy="208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372BA9E6-E2C7-35A1-757E-2F9165E6EE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46204" y="483583"/>
            <a:ext cx="1661304" cy="8535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44930D4-D5EE-8D50-4FC7-DC0A37ED9143}"/>
              </a:ext>
            </a:extLst>
          </p:cNvPr>
          <p:cNvSpPr txBox="1"/>
          <p:nvPr/>
        </p:nvSpPr>
        <p:spPr>
          <a:xfrm>
            <a:off x="613326" y="2348846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SUN2</a:t>
            </a:r>
            <a:endParaRPr lang="zh-CN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C3E1F0-9F8F-1D1F-7C88-126ADA06A257}"/>
              </a:ext>
            </a:extLst>
          </p:cNvPr>
          <p:cNvSpPr txBox="1"/>
          <p:nvPr/>
        </p:nvSpPr>
        <p:spPr>
          <a:xfrm>
            <a:off x="7071661" y="5103961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7BBDD1-2F5E-7768-2612-6437F8309743}"/>
              </a:ext>
            </a:extLst>
          </p:cNvPr>
          <p:cNvSpPr txBox="1"/>
          <p:nvPr/>
        </p:nvSpPr>
        <p:spPr>
          <a:xfrm>
            <a:off x="4043205" y="800014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SQ/TQ</a:t>
            </a:r>
            <a:endParaRPr lang="zh-CN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DEA321-C437-7BDC-8634-C279BB5AEECC}"/>
              </a:ext>
            </a:extLst>
          </p:cNvPr>
          <p:cNvSpPr txBox="1"/>
          <p:nvPr/>
        </p:nvSpPr>
        <p:spPr>
          <a:xfrm>
            <a:off x="7046642" y="712625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SUN2</a:t>
            </a:r>
            <a:endParaRPr lang="zh-CN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A9E948-CF06-48E5-9191-F1326CC878A9}"/>
              </a:ext>
            </a:extLst>
          </p:cNvPr>
          <p:cNvSpPr txBox="1"/>
          <p:nvPr/>
        </p:nvSpPr>
        <p:spPr>
          <a:xfrm>
            <a:off x="6872503" y="3115929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ACTIN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7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B92E2-0848-7F1F-D1F9-4EF97F787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10" y="162579"/>
            <a:ext cx="10515600" cy="683241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Figure 5K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DE291E4-5F9F-E583-BF5A-608677230D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020095"/>
              </p:ext>
            </p:extLst>
          </p:nvPr>
        </p:nvGraphicFramePr>
        <p:xfrm>
          <a:off x="4486477" y="2433565"/>
          <a:ext cx="1609523" cy="1129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511213" imgH="359032" progId="Photoshop.Image.7">
                  <p:embed/>
                </p:oleObj>
              </mc:Choice>
              <mc:Fallback>
                <p:oleObj name="Image" r:id="rId2" imgW="511213" imgH="359032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86477" y="2433565"/>
                        <a:ext cx="1609523" cy="11296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F327F81-0C39-96AB-4D57-0193B03152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6016305"/>
              </p:ext>
            </p:extLst>
          </p:nvPr>
        </p:nvGraphicFramePr>
        <p:xfrm>
          <a:off x="4486477" y="3670413"/>
          <a:ext cx="1707065" cy="16422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375967" imgH="362444" progId="Photoshop.Image.7">
                  <p:embed/>
                </p:oleObj>
              </mc:Choice>
              <mc:Fallback>
                <p:oleObj name="Image" r:id="rId4" imgW="375967" imgH="362444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86477" y="3670413"/>
                        <a:ext cx="1707065" cy="16422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FE747E21-8F4F-4A62-7BFD-352CE6B5B1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9484078"/>
              </p:ext>
            </p:extLst>
          </p:nvPr>
        </p:nvGraphicFramePr>
        <p:xfrm>
          <a:off x="2693670" y="409515"/>
          <a:ext cx="4951952" cy="1777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1181065" imgH="423846" progId="Photoshop.Image.7">
                  <p:embed/>
                </p:oleObj>
              </mc:Choice>
              <mc:Fallback>
                <p:oleObj name="Image" r:id="rId6" imgW="1181065" imgH="42384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93670" y="409515"/>
                        <a:ext cx="4951952" cy="17771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2A0468DA-3219-969B-866D-EB31A6B3BD7C}"/>
              </a:ext>
            </a:extLst>
          </p:cNvPr>
          <p:cNvSpPr/>
          <p:nvPr/>
        </p:nvSpPr>
        <p:spPr>
          <a:xfrm>
            <a:off x="4366260" y="639445"/>
            <a:ext cx="1291590" cy="182017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A06A27A8-E30C-75EC-911B-F089495433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9709353"/>
              </p:ext>
            </p:extLst>
          </p:nvPr>
        </p:nvGraphicFramePr>
        <p:xfrm>
          <a:off x="3661453" y="5423215"/>
          <a:ext cx="2671127" cy="1373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732371" imgH="376941" progId="Photoshop.Image.7">
                  <p:embed/>
                </p:oleObj>
              </mc:Choice>
              <mc:Fallback>
                <p:oleObj name="Image" r:id="rId8" imgW="732371" imgH="376941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661453" y="5423215"/>
                        <a:ext cx="2671127" cy="13732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AA538891-93F5-785C-86B9-ADE480ADFC2F}"/>
              </a:ext>
            </a:extLst>
          </p:cNvPr>
          <p:cNvSpPr/>
          <p:nvPr/>
        </p:nvSpPr>
        <p:spPr>
          <a:xfrm>
            <a:off x="4804410" y="5419838"/>
            <a:ext cx="1291590" cy="137322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9BDEA321-C437-7BDC-8634-C279BB5AEECC}"/>
              </a:ext>
            </a:extLst>
          </p:cNvPr>
          <p:cNvSpPr txBox="1"/>
          <p:nvPr/>
        </p:nvSpPr>
        <p:spPr>
          <a:xfrm>
            <a:off x="8113268" y="962226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SUN2</a:t>
            </a:r>
            <a:endParaRPr lang="zh-CN" altLang="en-US" dirty="0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79397516-DF00-39A8-F8B4-542E75F161DB}"/>
              </a:ext>
            </a:extLst>
          </p:cNvPr>
          <p:cNvSpPr txBox="1"/>
          <p:nvPr/>
        </p:nvSpPr>
        <p:spPr>
          <a:xfrm>
            <a:off x="6543024" y="2743855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E-cadherin</a:t>
            </a:r>
            <a:endParaRPr lang="zh-CN" altLang="en-US" dirty="0"/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D25DB2DE-6D17-7CC9-1F90-ADA7B90A7A7E}"/>
              </a:ext>
            </a:extLst>
          </p:cNvPr>
          <p:cNvSpPr txBox="1"/>
          <p:nvPr/>
        </p:nvSpPr>
        <p:spPr>
          <a:xfrm>
            <a:off x="6543024" y="4239873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N-cadherin</a:t>
            </a:r>
            <a:endParaRPr lang="zh-CN" altLang="en-US" dirty="0"/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69BC4A70-28FF-8514-7E5E-8CBD6A744734}"/>
              </a:ext>
            </a:extLst>
          </p:cNvPr>
          <p:cNvSpPr txBox="1"/>
          <p:nvPr/>
        </p:nvSpPr>
        <p:spPr>
          <a:xfrm>
            <a:off x="6543024" y="5754757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ACTIN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89584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B141B-DD97-F6E4-9BE2-1D8AEAFAA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Figure 5M</a:t>
            </a:r>
            <a:endParaRPr lang="zh-CN" altLang="en-US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3F5F37B-DE4F-DD80-EAA6-BB0AC430A7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8660363"/>
              </p:ext>
            </p:extLst>
          </p:nvPr>
        </p:nvGraphicFramePr>
        <p:xfrm>
          <a:off x="4858393" y="3942268"/>
          <a:ext cx="2625724" cy="12942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3690348" imgH="1819893" progId="Photoshop.Image.7">
                  <p:embed/>
                </p:oleObj>
              </mc:Choice>
              <mc:Fallback>
                <p:oleObj name="Image" r:id="rId2" imgW="3690348" imgH="1819893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858393" y="3942268"/>
                        <a:ext cx="2625724" cy="12942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0A783E7-846E-6962-E566-D244714DD3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7509286"/>
              </p:ext>
            </p:extLst>
          </p:nvPr>
        </p:nvGraphicFramePr>
        <p:xfrm>
          <a:off x="4858393" y="551813"/>
          <a:ext cx="3333236" cy="160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543536" imgH="261386" progId="Photoshop.Image.7">
                  <p:embed/>
                </p:oleObj>
              </mc:Choice>
              <mc:Fallback>
                <p:oleObj name="Image" r:id="rId4" imgW="543536" imgH="26138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58393" y="551813"/>
                        <a:ext cx="3333236" cy="160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F879EA07-69F9-D645-9B00-19FDAFE4F2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0590911"/>
              </p:ext>
            </p:extLst>
          </p:nvPr>
        </p:nvGraphicFramePr>
        <p:xfrm>
          <a:off x="5029039" y="2287340"/>
          <a:ext cx="2382044" cy="15096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498454" imgH="315539" progId="Photoshop.Image.7">
                  <p:embed/>
                </p:oleObj>
              </mc:Choice>
              <mc:Fallback>
                <p:oleObj name="Image" r:id="rId6" imgW="498454" imgH="315539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29039" y="2287340"/>
                        <a:ext cx="2382044" cy="15096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302B8864-3444-1DE1-A57C-88FEC34337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4773031"/>
              </p:ext>
            </p:extLst>
          </p:nvPr>
        </p:nvGraphicFramePr>
        <p:xfrm>
          <a:off x="5018153" y="5535295"/>
          <a:ext cx="2268857" cy="957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417647" imgH="176531" progId="Photoshop.Image.7">
                  <p:embed/>
                </p:oleObj>
              </mc:Choice>
              <mc:Fallback>
                <p:oleObj name="Image" r:id="rId8" imgW="417647" imgH="176531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018153" y="5535295"/>
                        <a:ext cx="2268857" cy="9575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BA224D52-0E47-07B0-0155-1731BE2C0F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6052548"/>
              </p:ext>
            </p:extLst>
          </p:nvPr>
        </p:nvGraphicFramePr>
        <p:xfrm>
          <a:off x="8576129" y="955572"/>
          <a:ext cx="3318533" cy="1204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0" imgW="608182" imgH="220025" progId="Photoshop.Image.7">
                  <p:embed/>
                </p:oleObj>
              </mc:Choice>
              <mc:Fallback>
                <p:oleObj name="Image" r:id="rId10" imgW="608182" imgH="220025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576129" y="955572"/>
                        <a:ext cx="3318533" cy="12043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14">
            <a:extLst>
              <a:ext uri="{FF2B5EF4-FFF2-40B4-BE49-F238E27FC236}">
                <a16:creationId xmlns:a16="http://schemas.microsoft.com/office/drawing/2014/main" id="{69A871D2-A7D5-6623-CBFF-967EF275D17D}"/>
              </a:ext>
            </a:extLst>
          </p:cNvPr>
          <p:cNvSpPr txBox="1"/>
          <p:nvPr/>
        </p:nvSpPr>
        <p:spPr>
          <a:xfrm>
            <a:off x="3563546" y="986549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N-cadherin</a:t>
            </a:r>
            <a:endParaRPr lang="zh-CN" altLang="en-US" dirty="0"/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EDCD8EBA-C0EE-F091-186C-141E6F458A25}"/>
              </a:ext>
            </a:extLst>
          </p:cNvPr>
          <p:cNvSpPr txBox="1"/>
          <p:nvPr/>
        </p:nvSpPr>
        <p:spPr>
          <a:xfrm>
            <a:off x="3563546" y="2953533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E-cadherin</a:t>
            </a:r>
            <a:endParaRPr lang="zh-CN" altLang="en-US" dirty="0"/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6B30A174-E2D5-E6AA-EB32-49C24FCF43AD}"/>
              </a:ext>
            </a:extLst>
          </p:cNvPr>
          <p:cNvSpPr txBox="1"/>
          <p:nvPr/>
        </p:nvSpPr>
        <p:spPr>
          <a:xfrm>
            <a:off x="3563545" y="4278509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7CB93E14-9920-90C7-4E5D-EFFF3AC9FAD1}"/>
              </a:ext>
            </a:extLst>
          </p:cNvPr>
          <p:cNvSpPr txBox="1"/>
          <p:nvPr/>
        </p:nvSpPr>
        <p:spPr>
          <a:xfrm>
            <a:off x="3755795" y="5855899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810F1673-AAEE-FCC6-6B33-9AB4459A4D0A}"/>
              </a:ext>
            </a:extLst>
          </p:cNvPr>
          <p:cNvSpPr txBox="1"/>
          <p:nvPr/>
        </p:nvSpPr>
        <p:spPr>
          <a:xfrm>
            <a:off x="9486476" y="390525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SUN2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1322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7F14A-5A1D-5E2F-661B-586FF2723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4987"/>
            <a:ext cx="10515600" cy="1325563"/>
          </a:xfrm>
        </p:spPr>
        <p:txBody>
          <a:bodyPr/>
          <a:lstStyle/>
          <a:p>
            <a:r>
              <a:rPr lang="en-US" altLang="zh-CN" dirty="0"/>
              <a:t>Figure 6A-B</a:t>
            </a:r>
            <a:endParaRPr lang="zh-CN" altLang="en-US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72677E82-59A9-8F98-1589-115FA2047B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6683694"/>
              </p:ext>
            </p:extLst>
          </p:nvPr>
        </p:nvGraphicFramePr>
        <p:xfrm>
          <a:off x="1858689" y="4890221"/>
          <a:ext cx="5176643" cy="1805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060279" imgH="369692" progId="Photoshop.Image.7">
                  <p:embed/>
                </p:oleObj>
              </mc:Choice>
              <mc:Fallback>
                <p:oleObj name="Image" r:id="rId2" imgW="1060279" imgH="369692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58689" y="4890221"/>
                        <a:ext cx="5176643" cy="18056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2EE6EAD-C0F2-09E7-A03E-0C009E2279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7693374"/>
              </p:ext>
            </p:extLst>
          </p:nvPr>
        </p:nvGraphicFramePr>
        <p:xfrm>
          <a:off x="2864168" y="118086"/>
          <a:ext cx="3165688" cy="1100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1000736" imgH="348372" progId="Photoshop.Image.7">
                  <p:embed/>
                </p:oleObj>
              </mc:Choice>
              <mc:Fallback>
                <p:oleObj name="Image" r:id="rId4" imgW="1000736" imgH="348372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64168" y="118086"/>
                        <a:ext cx="3165688" cy="11004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E0B585D7-26DF-F673-9877-CDD7A1C233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7802937"/>
              </p:ext>
            </p:extLst>
          </p:nvPr>
        </p:nvGraphicFramePr>
        <p:xfrm>
          <a:off x="2492164" y="1240576"/>
          <a:ext cx="3909696" cy="1086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828064" imgH="230685" progId="Photoshop.Image.7">
                  <p:embed/>
                </p:oleObj>
              </mc:Choice>
              <mc:Fallback>
                <p:oleObj name="Image" r:id="rId6" imgW="828064" imgH="230685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92164" y="1240576"/>
                        <a:ext cx="3909696" cy="10860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71EF30A6-BA4C-AAAB-3CD4-724BF62853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6008975"/>
              </p:ext>
            </p:extLst>
          </p:nvPr>
        </p:nvGraphicFramePr>
        <p:xfrm>
          <a:off x="2744423" y="2326600"/>
          <a:ext cx="3405177" cy="1228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849754" imgH="306585" progId="Photoshop.Image.7">
                  <p:embed/>
                </p:oleObj>
              </mc:Choice>
              <mc:Fallback>
                <p:oleObj name="Image" r:id="rId8" imgW="849754" imgH="306585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744423" y="2326600"/>
                        <a:ext cx="3405177" cy="12284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4D8B5395-B426-D3FA-EEA5-4759F6FAC0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5709777"/>
              </p:ext>
            </p:extLst>
          </p:nvPr>
        </p:nvGraphicFramePr>
        <p:xfrm>
          <a:off x="2653504" y="3661814"/>
          <a:ext cx="3748356" cy="11533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0" imgW="887606" imgH="272472" progId="Photoshop.Image.7">
                  <p:embed/>
                </p:oleObj>
              </mc:Choice>
              <mc:Fallback>
                <p:oleObj name="Image" r:id="rId10" imgW="887606" imgH="272472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653504" y="3661814"/>
                        <a:ext cx="3748356" cy="11533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8B0A0365-A461-DAA4-2C9A-B073A1595C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4548091"/>
              </p:ext>
            </p:extLst>
          </p:nvPr>
        </p:nvGraphicFramePr>
        <p:xfrm>
          <a:off x="7310082" y="405801"/>
          <a:ext cx="4514931" cy="1186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2" imgW="802971" imgH="211070" progId="Photoshop.Image.7">
                  <p:embed/>
                </p:oleObj>
              </mc:Choice>
              <mc:Fallback>
                <p:oleObj name="Image" r:id="rId12" imgW="802971" imgH="211070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310082" y="405801"/>
                        <a:ext cx="4514931" cy="11867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866A1B23-5732-AA27-6043-7C12624542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8306469"/>
              </p:ext>
            </p:extLst>
          </p:nvPr>
        </p:nvGraphicFramePr>
        <p:xfrm>
          <a:off x="7019245" y="1784012"/>
          <a:ext cx="5096604" cy="1086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4" imgW="946723" imgH="202116" progId="Photoshop.Image.7">
                  <p:embed/>
                </p:oleObj>
              </mc:Choice>
              <mc:Fallback>
                <p:oleObj name="Image" r:id="rId14" imgW="946723" imgH="20211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019245" y="1784012"/>
                        <a:ext cx="5096604" cy="10860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BED976DB-2DB3-C5BA-5322-A4933ED267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9784797"/>
              </p:ext>
            </p:extLst>
          </p:nvPr>
        </p:nvGraphicFramePr>
        <p:xfrm>
          <a:off x="7589101" y="3061519"/>
          <a:ext cx="4677910" cy="19426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6" imgW="1143213" imgH="474588" progId="Photoshop.Image.7">
                  <p:embed/>
                </p:oleObj>
              </mc:Choice>
              <mc:Fallback>
                <p:oleObj name="Image" r:id="rId16" imgW="1143213" imgH="474588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7589101" y="3061519"/>
                        <a:ext cx="4677910" cy="19426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7CB93E14-9920-90C7-4E5D-EFFF3AC9FAD1}"/>
              </a:ext>
            </a:extLst>
          </p:cNvPr>
          <p:cNvSpPr txBox="1"/>
          <p:nvPr/>
        </p:nvSpPr>
        <p:spPr>
          <a:xfrm>
            <a:off x="5104887" y="635405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KASH1</a:t>
            </a:r>
            <a:endParaRPr lang="zh-CN" altLang="en-US" dirty="0"/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F51951FC-58DD-2852-F500-1C15C6BF83CD}"/>
              </a:ext>
            </a:extLst>
          </p:cNvPr>
          <p:cNvSpPr txBox="1"/>
          <p:nvPr/>
        </p:nvSpPr>
        <p:spPr>
          <a:xfrm>
            <a:off x="8464949" y="4445822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KASH2</a:t>
            </a:r>
            <a:endParaRPr lang="zh-CN" altLang="en-US" dirty="0"/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98070421-59CE-A5DC-A9C8-49E82F7B0D92}"/>
              </a:ext>
            </a:extLst>
          </p:cNvPr>
          <p:cNvSpPr txBox="1"/>
          <p:nvPr/>
        </p:nvSpPr>
        <p:spPr>
          <a:xfrm>
            <a:off x="4964934" y="2566139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DE6F723B-ADB8-C229-8353-D49CA33B03FA}"/>
              </a:ext>
            </a:extLst>
          </p:cNvPr>
          <p:cNvSpPr txBox="1"/>
          <p:nvPr/>
        </p:nvSpPr>
        <p:spPr>
          <a:xfrm>
            <a:off x="5257800" y="1805320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SQ/TQ</a:t>
            </a:r>
            <a:endParaRPr lang="zh-CN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219964-2EF9-0A66-EAFB-2210B4F072A4}"/>
              </a:ext>
            </a:extLst>
          </p:cNvPr>
          <p:cNvSpPr txBox="1"/>
          <p:nvPr/>
        </p:nvSpPr>
        <p:spPr>
          <a:xfrm>
            <a:off x="4993402" y="3869152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40C956-7475-52D7-E61A-FEFE22694425}"/>
              </a:ext>
            </a:extLst>
          </p:cNvPr>
          <p:cNvSpPr txBox="1"/>
          <p:nvPr/>
        </p:nvSpPr>
        <p:spPr>
          <a:xfrm>
            <a:off x="5254731" y="6021281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ACTIN</a:t>
            </a:r>
            <a:endParaRPr lang="zh-CN" altLang="en-US" dirty="0"/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426261A9-0A84-00AD-7B40-5A13E4C5EF1F}"/>
              </a:ext>
            </a:extLst>
          </p:cNvPr>
          <p:cNvSpPr txBox="1"/>
          <p:nvPr/>
        </p:nvSpPr>
        <p:spPr>
          <a:xfrm>
            <a:off x="9218627" y="1006436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KASH1</a:t>
            </a:r>
            <a:endParaRPr lang="zh-CN" altLang="en-US" dirty="0"/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E3B6705A-6D5B-3649-E936-58CA7FB1E03A}"/>
              </a:ext>
            </a:extLst>
          </p:cNvPr>
          <p:cNvSpPr txBox="1"/>
          <p:nvPr/>
        </p:nvSpPr>
        <p:spPr>
          <a:xfrm>
            <a:off x="10061816" y="2500704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KASH2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73616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04681-7C0C-F77F-8F8B-607859043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502" y="-378476"/>
            <a:ext cx="10515600" cy="1325563"/>
          </a:xfrm>
        </p:spPr>
        <p:txBody>
          <a:bodyPr/>
          <a:lstStyle/>
          <a:p>
            <a:r>
              <a:rPr lang="en-US" altLang="zh-CN" dirty="0"/>
              <a:t>Figure 6D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A04E0FB-E1C5-70E2-9279-6FC71A122F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3658982"/>
              </p:ext>
            </p:extLst>
          </p:nvPr>
        </p:nvGraphicFramePr>
        <p:xfrm>
          <a:off x="1540891" y="5305317"/>
          <a:ext cx="4491935" cy="1404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198927" imgH="375236" progId="Photoshop.Image.7">
                  <p:embed/>
                </p:oleObj>
              </mc:Choice>
              <mc:Fallback>
                <p:oleObj name="Image" r:id="rId2" imgW="1198927" imgH="37523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40891" y="5305317"/>
                        <a:ext cx="4491935" cy="14041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49AB74E-1BDA-2FC2-6CBC-29640CB264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9245405"/>
              </p:ext>
            </p:extLst>
          </p:nvPr>
        </p:nvGraphicFramePr>
        <p:xfrm>
          <a:off x="1540891" y="3228634"/>
          <a:ext cx="4416201" cy="1923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739601" imgH="322788" progId="Photoshop.Image.7">
                  <p:embed/>
                </p:oleObj>
              </mc:Choice>
              <mc:Fallback>
                <p:oleObj name="Image" r:id="rId4" imgW="739601" imgH="322788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40891" y="3228634"/>
                        <a:ext cx="4416201" cy="19237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3D592BAA-B0F1-580B-8066-A7D0FAFED9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399442"/>
              </p:ext>
            </p:extLst>
          </p:nvPr>
        </p:nvGraphicFramePr>
        <p:xfrm>
          <a:off x="1451898" y="505239"/>
          <a:ext cx="4741479" cy="1404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1067509" imgH="315539" progId="Photoshop.Image.7">
                  <p:embed/>
                </p:oleObj>
              </mc:Choice>
              <mc:Fallback>
                <p:oleObj name="Image" r:id="rId6" imgW="1067509" imgH="315539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51898" y="505239"/>
                        <a:ext cx="4741479" cy="14041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20EAE7B2-E63F-0B42-D294-BDD9AD2FEE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6639596"/>
              </p:ext>
            </p:extLst>
          </p:nvPr>
        </p:nvGraphicFramePr>
        <p:xfrm>
          <a:off x="1559368" y="1945372"/>
          <a:ext cx="4526538" cy="128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1124925" imgH="319377" progId="Photoshop.Image.7">
                  <p:embed/>
                </p:oleObj>
              </mc:Choice>
              <mc:Fallback>
                <p:oleObj name="Image" r:id="rId8" imgW="1124925" imgH="319377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59368" y="1945372"/>
                        <a:ext cx="4526538" cy="1283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7CC9BF3A-7528-6240-7BD3-EAD1B8B763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8601042"/>
              </p:ext>
            </p:extLst>
          </p:nvPr>
        </p:nvGraphicFramePr>
        <p:xfrm>
          <a:off x="7808571" y="437189"/>
          <a:ext cx="3469929" cy="154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0" imgW="1229549" imgH="546650" progId="Photoshop.Image.7">
                  <p:embed/>
                </p:oleObj>
              </mc:Choice>
              <mc:Fallback>
                <p:oleObj name="Image" r:id="rId10" imgW="1229549" imgH="546650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808571" y="437189"/>
                        <a:ext cx="3469929" cy="154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7877875F-8D06-7175-2B6B-FB0377F4F495}"/>
              </a:ext>
            </a:extLst>
          </p:cNvPr>
          <p:cNvSpPr txBox="1"/>
          <p:nvPr/>
        </p:nvSpPr>
        <p:spPr>
          <a:xfrm>
            <a:off x="456770" y="4178596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USP21</a:t>
            </a:r>
            <a:endParaRPr lang="zh-CN" altLang="en-US" dirty="0"/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1E88F0BA-6D81-EC5F-6846-87F9EE9DB469}"/>
              </a:ext>
            </a:extLst>
          </p:cNvPr>
          <p:cNvSpPr txBox="1"/>
          <p:nvPr/>
        </p:nvSpPr>
        <p:spPr>
          <a:xfrm>
            <a:off x="7059835" y="1099487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EADC3A63-37C7-8BE1-4303-77F5FE1E51D3}"/>
              </a:ext>
            </a:extLst>
          </p:cNvPr>
          <p:cNvSpPr txBox="1"/>
          <p:nvPr/>
        </p:nvSpPr>
        <p:spPr>
          <a:xfrm>
            <a:off x="349300" y="2489970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E-Cadherin</a:t>
            </a:r>
            <a:endParaRPr lang="zh-CN" altLang="en-US" dirty="0"/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EC6C089D-DE50-DD15-B5D1-2EFB9163AF57}"/>
              </a:ext>
            </a:extLst>
          </p:cNvPr>
          <p:cNvSpPr txBox="1"/>
          <p:nvPr/>
        </p:nvSpPr>
        <p:spPr>
          <a:xfrm>
            <a:off x="224502" y="1064673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N-Cadherin</a:t>
            </a:r>
            <a:endParaRPr lang="zh-CN" altLang="en-US" dirty="0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24BF0333-8624-7A5A-89B6-4916FE2DD7A8}"/>
              </a:ext>
            </a:extLst>
          </p:cNvPr>
          <p:cNvSpPr txBox="1"/>
          <p:nvPr/>
        </p:nvSpPr>
        <p:spPr>
          <a:xfrm>
            <a:off x="224501" y="5682556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ACTIN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62291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11FFA-EDEA-CA95-F9D4-AC8992B1C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1E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959A61E-CD4F-93A4-26EE-4AED4CD8A3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0892713"/>
              </p:ext>
            </p:extLst>
          </p:nvPr>
        </p:nvGraphicFramePr>
        <p:xfrm>
          <a:off x="1698859" y="4537995"/>
          <a:ext cx="3444310" cy="1954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646034" imgH="366281" progId="Photoshop.Image.7">
                  <p:embed/>
                </p:oleObj>
              </mc:Choice>
              <mc:Fallback>
                <p:oleObj name="Image" r:id="rId2" imgW="646034" imgH="366281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98859" y="4537995"/>
                        <a:ext cx="3444310" cy="19548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121C8E1-12DF-3592-2C71-3696961054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8424731"/>
              </p:ext>
            </p:extLst>
          </p:nvPr>
        </p:nvGraphicFramePr>
        <p:xfrm>
          <a:off x="1582530" y="1811688"/>
          <a:ext cx="3676967" cy="2283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892710" imgH="553899" progId="Photoshop.Image.7">
                  <p:embed/>
                </p:oleObj>
              </mc:Choice>
              <mc:Fallback>
                <p:oleObj name="Image" r:id="rId4" imgW="892710" imgH="553899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2530" y="1811688"/>
                        <a:ext cx="3676967" cy="2283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A6F6AC3-D8F1-1F04-4015-3F632C1CDDDB}"/>
              </a:ext>
            </a:extLst>
          </p:cNvPr>
          <p:cNvSpPr txBox="1"/>
          <p:nvPr/>
        </p:nvSpPr>
        <p:spPr>
          <a:xfrm>
            <a:off x="588397" y="2743200"/>
            <a:ext cx="612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949B6C-13EC-CD6B-23D8-BA7E401A141C}"/>
              </a:ext>
            </a:extLst>
          </p:cNvPr>
          <p:cNvSpPr txBox="1"/>
          <p:nvPr/>
        </p:nvSpPr>
        <p:spPr>
          <a:xfrm>
            <a:off x="532074" y="5416164"/>
            <a:ext cx="74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Actin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142997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C5278-6434-7390-8054-3F1B6E37A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020" y="0"/>
            <a:ext cx="10515600" cy="1325563"/>
          </a:xfrm>
        </p:spPr>
        <p:txBody>
          <a:bodyPr/>
          <a:lstStyle/>
          <a:p>
            <a:r>
              <a:rPr lang="en-US" altLang="zh-CN" dirty="0"/>
              <a:t>7A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56C77FB-64B5-A111-786C-D742AF67ED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4411004"/>
              </p:ext>
            </p:extLst>
          </p:nvPr>
        </p:nvGraphicFramePr>
        <p:xfrm>
          <a:off x="2448157" y="4903455"/>
          <a:ext cx="5475234" cy="1730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883778" imgH="279721" progId="Photoshop.Image.7">
                  <p:embed/>
                </p:oleObj>
              </mc:Choice>
              <mc:Fallback>
                <p:oleObj name="Image" r:id="rId2" imgW="883778" imgH="279721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48157" y="4903455"/>
                        <a:ext cx="5475234" cy="17300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2EE2D1C-209A-3CC6-743C-B3B1A80DE6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587310"/>
              </p:ext>
            </p:extLst>
          </p:nvPr>
        </p:nvGraphicFramePr>
        <p:xfrm>
          <a:off x="2234818" y="3153718"/>
          <a:ext cx="5688573" cy="15601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1029657" imgH="283132" progId="Photoshop.Image.7">
                  <p:embed/>
                </p:oleObj>
              </mc:Choice>
              <mc:Fallback>
                <p:oleObj name="Image" r:id="rId4" imgW="1029657" imgH="283132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34818" y="3153718"/>
                        <a:ext cx="5688573" cy="15601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C2200946-2A5D-A2E6-DAFE-715530625B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768840"/>
              </p:ext>
            </p:extLst>
          </p:nvPr>
        </p:nvGraphicFramePr>
        <p:xfrm>
          <a:off x="2341487" y="-103186"/>
          <a:ext cx="5688573" cy="1828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711105" imgH="228979" progId="Photoshop.Image.7">
                  <p:embed/>
                </p:oleObj>
              </mc:Choice>
              <mc:Fallback>
                <p:oleObj name="Image" r:id="rId6" imgW="711105" imgH="228979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41487" y="-103186"/>
                        <a:ext cx="5688573" cy="18284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59942899-81BF-2DC0-4F14-919C282281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7502681"/>
              </p:ext>
            </p:extLst>
          </p:nvPr>
        </p:nvGraphicFramePr>
        <p:xfrm>
          <a:off x="2868467" y="1794525"/>
          <a:ext cx="4421273" cy="1289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712807" imgH="207232" progId="Photoshop.Image.7">
                  <p:embed/>
                </p:oleObj>
              </mc:Choice>
              <mc:Fallback>
                <p:oleObj name="Image" r:id="rId8" imgW="712807" imgH="207232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868467" y="1794525"/>
                        <a:ext cx="4421273" cy="12899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A3886F63-3F5A-949B-2434-6F7EA96246E7}"/>
              </a:ext>
            </a:extLst>
          </p:cNvPr>
          <p:cNvSpPr txBox="1"/>
          <p:nvPr/>
        </p:nvSpPr>
        <p:spPr>
          <a:xfrm>
            <a:off x="520699" y="2254835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dirty="0"/>
              <a:t>β</a:t>
            </a:r>
            <a:r>
              <a:rPr lang="en-US" altLang="zh-CN" dirty="0"/>
              <a:t>-Catenin</a:t>
            </a:r>
            <a:endParaRPr lang="zh-CN" altLang="en-US" dirty="0"/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44BE16A2-982E-A0FD-1343-BDF60C3FAC43}"/>
              </a:ext>
            </a:extLst>
          </p:cNvPr>
          <p:cNvSpPr txBox="1"/>
          <p:nvPr/>
        </p:nvSpPr>
        <p:spPr>
          <a:xfrm>
            <a:off x="520700" y="3749149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Lamin B1</a:t>
            </a:r>
            <a:endParaRPr lang="zh-CN" altLang="en-US" dirty="0"/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978E2267-1491-FC7E-FA7E-4A78D12FCEFD}"/>
              </a:ext>
            </a:extLst>
          </p:cNvPr>
          <p:cNvSpPr txBox="1"/>
          <p:nvPr/>
        </p:nvSpPr>
        <p:spPr>
          <a:xfrm>
            <a:off x="719152" y="5608661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9A5EFBDA-EB0C-AD0A-6DFD-1EF6541B6F5A}"/>
              </a:ext>
            </a:extLst>
          </p:cNvPr>
          <p:cNvSpPr txBox="1"/>
          <p:nvPr/>
        </p:nvSpPr>
        <p:spPr>
          <a:xfrm>
            <a:off x="663272" y="1059417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ATR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96736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545E0-6417-983E-01C8-E3C37287B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Figure 7C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4064D0D-DE8E-F2C5-7727-038E757645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2486034"/>
              </p:ext>
            </p:extLst>
          </p:nvPr>
        </p:nvGraphicFramePr>
        <p:xfrm>
          <a:off x="4761548" y="1047963"/>
          <a:ext cx="2850832" cy="20038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657092" imgH="461796" progId="Photoshop.Image.7">
                  <p:embed/>
                </p:oleObj>
              </mc:Choice>
              <mc:Fallback>
                <p:oleObj name="Image" r:id="rId2" imgW="657092" imgH="46179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761548" y="1047963"/>
                        <a:ext cx="2850832" cy="20038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693E3FB-8A50-B750-F3F3-BA651FFDD3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8982626"/>
              </p:ext>
            </p:extLst>
          </p:nvPr>
        </p:nvGraphicFramePr>
        <p:xfrm>
          <a:off x="3789482" y="3128327"/>
          <a:ext cx="3655796" cy="15347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1089199" imgH="456679" progId="Photoshop.Image.7">
                  <p:embed/>
                </p:oleObj>
              </mc:Choice>
              <mc:Fallback>
                <p:oleObj name="Image" r:id="rId4" imgW="1089199" imgH="456679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89482" y="3128327"/>
                        <a:ext cx="3655796" cy="15347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CE137411-FDDE-294E-3EB8-F5DB84EB91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1994848"/>
              </p:ext>
            </p:extLst>
          </p:nvPr>
        </p:nvGraphicFramePr>
        <p:xfrm>
          <a:off x="3375701" y="5022679"/>
          <a:ext cx="5440597" cy="14701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981172" imgH="265223" progId="Photoshop.Image.7">
                  <p:embed/>
                </p:oleObj>
              </mc:Choice>
              <mc:Fallback>
                <p:oleObj name="Image" r:id="rId6" imgW="981172" imgH="265223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375701" y="5022679"/>
                        <a:ext cx="5440597" cy="14701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9A9E84B8-83D2-7A8D-ACD2-26DD97E4D2CD}"/>
              </a:ext>
            </a:extLst>
          </p:cNvPr>
          <p:cNvSpPr txBox="1"/>
          <p:nvPr/>
        </p:nvSpPr>
        <p:spPr>
          <a:xfrm>
            <a:off x="2273103" y="2049887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dirty="0"/>
              <a:t>β</a:t>
            </a:r>
            <a:r>
              <a:rPr lang="en-US" altLang="zh-CN" dirty="0"/>
              <a:t>-Catenin</a:t>
            </a:r>
            <a:endParaRPr lang="zh-CN" altLang="en-US" dirty="0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475D2566-AA81-E211-D2A9-ED0C1980F8CF}"/>
              </a:ext>
            </a:extLst>
          </p:cNvPr>
          <p:cNvSpPr txBox="1"/>
          <p:nvPr/>
        </p:nvSpPr>
        <p:spPr>
          <a:xfrm>
            <a:off x="2273102" y="3483247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Lamin B1</a:t>
            </a:r>
            <a:endParaRPr lang="zh-CN" altLang="en-US" dirty="0"/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219AB64A-93E5-E38B-E9F0-E7D606949FE2}"/>
              </a:ext>
            </a:extLst>
          </p:cNvPr>
          <p:cNvSpPr txBox="1"/>
          <p:nvPr/>
        </p:nvSpPr>
        <p:spPr>
          <a:xfrm>
            <a:off x="2273102" y="5357818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GAPDH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20281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8502A-F8A7-14FB-6727-67B467402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7E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690143C-D12E-4D00-B2F2-F82AE31E1B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6584864"/>
              </p:ext>
            </p:extLst>
          </p:nvPr>
        </p:nvGraphicFramePr>
        <p:xfrm>
          <a:off x="2140132" y="39371"/>
          <a:ext cx="3694472" cy="1651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838696" imgH="375236" progId="Photoshop.Image.7">
                  <p:embed/>
                </p:oleObj>
              </mc:Choice>
              <mc:Fallback>
                <p:oleObj name="Image" r:id="rId2" imgW="838696" imgH="37523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40132" y="39371"/>
                        <a:ext cx="3694472" cy="16513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5B0DBBC6-532D-0FB0-5755-68191F99AA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2632408"/>
              </p:ext>
            </p:extLst>
          </p:nvPr>
        </p:nvGraphicFramePr>
        <p:xfrm>
          <a:off x="2135291" y="1690688"/>
          <a:ext cx="3699313" cy="1550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734497" imgH="308290" progId="Photoshop.Image.7">
                  <p:embed/>
                </p:oleObj>
              </mc:Choice>
              <mc:Fallback>
                <p:oleObj name="Image" r:id="rId4" imgW="734497" imgH="308290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35291" y="1690688"/>
                        <a:ext cx="3699313" cy="15500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9438DD0C-33C3-6D89-E0A3-2C2FBCDA30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0384506"/>
              </p:ext>
            </p:extLst>
          </p:nvPr>
        </p:nvGraphicFramePr>
        <p:xfrm>
          <a:off x="1771106" y="3240723"/>
          <a:ext cx="4674870" cy="1168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761291" imgH="191029" progId="Photoshop.Image.7">
                  <p:embed/>
                </p:oleObj>
              </mc:Choice>
              <mc:Fallback>
                <p:oleObj name="Image" r:id="rId6" imgW="761291" imgH="191029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71106" y="3240723"/>
                        <a:ext cx="4674870" cy="11687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5FF55B93-3271-AD33-8D67-DEAD4BBE46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1657206"/>
              </p:ext>
            </p:extLst>
          </p:nvPr>
        </p:nvGraphicFramePr>
        <p:xfrm>
          <a:off x="1970314" y="4566286"/>
          <a:ext cx="4027715" cy="1388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608182" imgH="209364" progId="Photoshop.Image.7">
                  <p:embed/>
                </p:oleObj>
              </mc:Choice>
              <mc:Fallback>
                <p:oleObj name="Image" r:id="rId8" imgW="608182" imgH="209364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970314" y="4566286"/>
                        <a:ext cx="4027715" cy="13881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14">
            <a:extLst>
              <a:ext uri="{FF2B5EF4-FFF2-40B4-BE49-F238E27FC236}">
                <a16:creationId xmlns:a16="http://schemas.microsoft.com/office/drawing/2014/main" id="{6E3DC3C0-4558-9A67-5D01-9FC09D9916F5}"/>
              </a:ext>
            </a:extLst>
          </p:cNvPr>
          <p:cNvSpPr txBox="1"/>
          <p:nvPr/>
        </p:nvSpPr>
        <p:spPr>
          <a:xfrm>
            <a:off x="5834604" y="607774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Lamin B1</a:t>
            </a:r>
            <a:endParaRPr lang="zh-CN" altLang="en-US" dirty="0"/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4176B921-181E-9A38-8B65-D0F3683C04C5}"/>
              </a:ext>
            </a:extLst>
          </p:cNvPr>
          <p:cNvSpPr txBox="1"/>
          <p:nvPr/>
        </p:nvSpPr>
        <p:spPr>
          <a:xfrm>
            <a:off x="6096000" y="2096373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dirty="0"/>
              <a:t>β</a:t>
            </a:r>
            <a:r>
              <a:rPr lang="en-US" altLang="zh-CN" dirty="0"/>
              <a:t>-Catenin</a:t>
            </a:r>
            <a:endParaRPr lang="zh-CN" altLang="en-US" dirty="0"/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293383E0-5BC4-5A00-E580-159F5308EDC6}"/>
              </a:ext>
            </a:extLst>
          </p:cNvPr>
          <p:cNvSpPr txBox="1"/>
          <p:nvPr/>
        </p:nvSpPr>
        <p:spPr>
          <a:xfrm>
            <a:off x="6193973" y="5075690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SUN2</a:t>
            </a:r>
            <a:endParaRPr lang="zh-CN" altLang="en-US" dirty="0"/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9EFC2E54-9EE6-CB7E-84FA-9AAB7DDF05D9}"/>
              </a:ext>
            </a:extLst>
          </p:cNvPr>
          <p:cNvSpPr txBox="1"/>
          <p:nvPr/>
        </p:nvSpPr>
        <p:spPr>
          <a:xfrm>
            <a:off x="6714673" y="3586031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GAPDH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82635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06AF1-4F0F-AF2D-BE06-D1AA65044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010" y="-140259"/>
            <a:ext cx="10515600" cy="1325563"/>
          </a:xfrm>
        </p:spPr>
        <p:txBody>
          <a:bodyPr/>
          <a:lstStyle/>
          <a:p>
            <a:r>
              <a:rPr lang="en-US" altLang="zh-CN" dirty="0"/>
              <a:t>Figure 7G</a:t>
            </a:r>
            <a:endParaRPr lang="zh-CN" altLang="en-US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365BF05E-8E4B-97C9-38A5-0832EE8023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5223729"/>
              </p:ext>
            </p:extLst>
          </p:nvPr>
        </p:nvGraphicFramePr>
        <p:xfrm>
          <a:off x="1880389" y="1985749"/>
          <a:ext cx="7340621" cy="1049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1409452" imgH="202116" progId="Photoshop.Image.7">
                  <p:embed/>
                </p:oleObj>
              </mc:Choice>
              <mc:Fallback>
                <p:oleObj name="Image" r:id="rId3" imgW="1409452" imgH="20211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80389" y="1985749"/>
                        <a:ext cx="7340621" cy="10498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C08694A2-C32D-EC36-8BCB-922839DEB6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3583633"/>
              </p:ext>
            </p:extLst>
          </p:nvPr>
        </p:nvGraphicFramePr>
        <p:xfrm>
          <a:off x="2797603" y="128390"/>
          <a:ext cx="6167729" cy="720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5" imgW="774050" imgH="89971" progId="Photoshop.Image.7">
                  <p:embed/>
                </p:oleObj>
              </mc:Choice>
              <mc:Fallback>
                <p:oleObj name="Image" r:id="rId5" imgW="774050" imgH="89971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97603" y="128390"/>
                        <a:ext cx="6167729" cy="7204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1D889DB6-A511-D4A2-CA64-196976C17D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1963102"/>
              </p:ext>
            </p:extLst>
          </p:nvPr>
        </p:nvGraphicFramePr>
        <p:xfrm>
          <a:off x="2797603" y="1069883"/>
          <a:ext cx="5800154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7" imgW="565227" imgH="81017" progId="Photoshop.Image.7">
                  <p:embed/>
                </p:oleObj>
              </mc:Choice>
              <mc:Fallback>
                <p:oleObj name="Image" r:id="rId7" imgW="565227" imgH="81017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797603" y="1069883"/>
                        <a:ext cx="5800154" cy="784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3A55862B-DD3A-5D9E-CFF1-F8940B6DF2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4001891"/>
              </p:ext>
            </p:extLst>
          </p:nvPr>
        </p:nvGraphicFramePr>
        <p:xfrm>
          <a:off x="10067809" y="273537"/>
          <a:ext cx="1729794" cy="1188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9" imgW="441039" imgH="303173" progId="Photoshop.Image.7">
                  <p:embed/>
                </p:oleObj>
              </mc:Choice>
              <mc:Fallback>
                <p:oleObj name="Image" r:id="rId9" imgW="441039" imgH="303173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067809" y="273537"/>
                        <a:ext cx="1729794" cy="11884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7E461631-3A1F-C45C-F09C-AB4666F1BE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1012612"/>
              </p:ext>
            </p:extLst>
          </p:nvPr>
        </p:nvGraphicFramePr>
        <p:xfrm>
          <a:off x="1957043" y="5935727"/>
          <a:ext cx="4995607" cy="1049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1" imgW="1344806" imgH="283132" progId="Photoshop.Image.7">
                  <p:embed/>
                </p:oleObj>
              </mc:Choice>
              <mc:Fallback>
                <p:oleObj name="Image" r:id="rId11" imgW="1344806" imgH="283132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957043" y="5935727"/>
                        <a:ext cx="4995607" cy="10498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31E79CA3-3792-E31F-A407-D00131B1D8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65803" y="3484704"/>
            <a:ext cx="5809136" cy="170902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8B34660-EAD6-0C20-A7C6-30FE03046157}"/>
              </a:ext>
            </a:extLst>
          </p:cNvPr>
          <p:cNvSpPr/>
          <p:nvPr/>
        </p:nvSpPr>
        <p:spPr>
          <a:xfrm>
            <a:off x="6503837" y="3575573"/>
            <a:ext cx="2295854" cy="182017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3CCEB2E3-6C0F-A7EB-6776-8C8BF05D73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798198"/>
              </p:ext>
            </p:extLst>
          </p:nvPr>
        </p:nvGraphicFramePr>
        <p:xfrm>
          <a:off x="10067810" y="1706189"/>
          <a:ext cx="1729793" cy="160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4" imgW="1295896" imgH="1205445" progId="Photoshop.Image.7">
                  <p:embed/>
                </p:oleObj>
              </mc:Choice>
              <mc:Fallback>
                <p:oleObj name="Image" r:id="rId14" imgW="1295896" imgH="1205445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0067810" y="1706189"/>
                        <a:ext cx="1729793" cy="1608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14">
            <a:extLst>
              <a:ext uri="{FF2B5EF4-FFF2-40B4-BE49-F238E27FC236}">
                <a16:creationId xmlns:a16="http://schemas.microsoft.com/office/drawing/2014/main" id="{9BEE866B-D3F9-1AC8-A244-49EB55A61A38}"/>
              </a:ext>
            </a:extLst>
          </p:cNvPr>
          <p:cNvSpPr txBox="1"/>
          <p:nvPr/>
        </p:nvSpPr>
        <p:spPr>
          <a:xfrm>
            <a:off x="6208778" y="245895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dirty="0"/>
              <a:t>β</a:t>
            </a:r>
            <a:r>
              <a:rPr lang="en-US" altLang="zh-CN" dirty="0"/>
              <a:t>-Catenin</a:t>
            </a:r>
            <a:endParaRPr lang="zh-CN" altLang="en-US" dirty="0"/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BF6B8C99-E129-B0DA-28A7-1BAB3A54C54B}"/>
              </a:ext>
            </a:extLst>
          </p:cNvPr>
          <p:cNvSpPr txBox="1"/>
          <p:nvPr/>
        </p:nvSpPr>
        <p:spPr>
          <a:xfrm>
            <a:off x="5446569" y="6275983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dirty="0"/>
              <a:t>α</a:t>
            </a:r>
            <a:r>
              <a:rPr lang="en-US" altLang="zh-CN" dirty="0"/>
              <a:t>-Catenin</a:t>
            </a:r>
            <a:endParaRPr lang="zh-CN" altLang="en-US" dirty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4F723D84-5F63-1D26-FD4E-9EAE1808F365}"/>
              </a:ext>
            </a:extLst>
          </p:cNvPr>
          <p:cNvSpPr txBox="1"/>
          <p:nvPr/>
        </p:nvSpPr>
        <p:spPr>
          <a:xfrm>
            <a:off x="10295925" y="1781006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KASH2</a:t>
            </a:r>
            <a:endParaRPr lang="zh-CN" altLang="en-US" dirty="0"/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784D1A1E-DF0F-FE36-637B-C7FDBBA24C24}"/>
              </a:ext>
            </a:extLst>
          </p:cNvPr>
          <p:cNvSpPr txBox="1"/>
          <p:nvPr/>
        </p:nvSpPr>
        <p:spPr>
          <a:xfrm>
            <a:off x="592408" y="2429929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dirty="0"/>
              <a:t>α</a:t>
            </a:r>
            <a:r>
              <a:rPr lang="en-US" altLang="zh-CN" dirty="0"/>
              <a:t>-Catenin</a:t>
            </a:r>
            <a:endParaRPr lang="zh-CN" altLang="en-US" dirty="0"/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5DBA4541-0A47-D0D8-C552-333E812B8E4A}"/>
              </a:ext>
            </a:extLst>
          </p:cNvPr>
          <p:cNvSpPr txBox="1"/>
          <p:nvPr/>
        </p:nvSpPr>
        <p:spPr>
          <a:xfrm>
            <a:off x="10067809" y="430561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2E385E52-75A7-D2E6-FDA7-E3DA4DC6A63A}"/>
              </a:ext>
            </a:extLst>
          </p:cNvPr>
          <p:cNvSpPr txBox="1"/>
          <p:nvPr/>
        </p:nvSpPr>
        <p:spPr>
          <a:xfrm>
            <a:off x="6641417" y="1641657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KASH2</a:t>
            </a:r>
            <a:endParaRPr lang="zh-CN" altLang="en-US" dirty="0"/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3503ED32-8B62-2063-1BB5-200A441CDA49}"/>
              </a:ext>
            </a:extLst>
          </p:cNvPr>
          <p:cNvSpPr txBox="1"/>
          <p:nvPr/>
        </p:nvSpPr>
        <p:spPr>
          <a:xfrm>
            <a:off x="8965211" y="4080406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SUN2</a:t>
            </a:r>
            <a:endParaRPr lang="zh-CN" alt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E4B665E-59D2-EB49-4D49-4AFF81AF077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65752" y="4814314"/>
            <a:ext cx="1358463" cy="923330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5AE6730C-E957-5E4C-147E-775EC05536B5}"/>
              </a:ext>
            </a:extLst>
          </p:cNvPr>
          <p:cNvSpPr txBox="1"/>
          <p:nvPr/>
        </p:nvSpPr>
        <p:spPr>
          <a:xfrm>
            <a:off x="239789" y="5078032"/>
            <a:ext cx="22051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GAPDH for </a:t>
            </a:r>
            <a:r>
              <a:rPr lang="el-GR" altLang="zh-CN" dirty="0"/>
              <a:t>β</a:t>
            </a:r>
            <a:r>
              <a:rPr lang="en-US" altLang="zh-CN" dirty="0"/>
              <a:t>-Catenin</a:t>
            </a:r>
            <a:endParaRPr lang="zh-CN" altLang="en-US" dirty="0"/>
          </a:p>
          <a:p>
            <a:endParaRPr lang="zh-CN" altLang="en-US" dirty="0"/>
          </a:p>
        </p:txBody>
      </p:sp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A69921E4-AC1D-2494-82A9-2AABD46F1E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8487353"/>
              </p:ext>
            </p:extLst>
          </p:nvPr>
        </p:nvGraphicFramePr>
        <p:xfrm>
          <a:off x="376461" y="3731095"/>
          <a:ext cx="3281200" cy="970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7" imgW="2196261" imgH="649840" progId="Photoshop.Image.7">
                  <p:embed/>
                </p:oleObj>
              </mc:Choice>
              <mc:Fallback>
                <p:oleObj name="Image" r:id="rId17" imgW="2196261" imgH="649840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376461" y="3731095"/>
                        <a:ext cx="3281200" cy="9703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DC0A0C2D-6D94-E30C-DF74-329C044AE063}"/>
              </a:ext>
            </a:extLst>
          </p:cNvPr>
          <p:cNvSpPr txBox="1"/>
          <p:nvPr/>
        </p:nvSpPr>
        <p:spPr>
          <a:xfrm>
            <a:off x="1195114" y="3689408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dirty="0"/>
              <a:t>β</a:t>
            </a:r>
            <a:r>
              <a:rPr lang="en-US" altLang="zh-CN" dirty="0"/>
              <a:t>-Catenin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541948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3A911-0A8A-4400-691D-DF97C9DA3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" y="119459"/>
            <a:ext cx="10515600" cy="1325563"/>
          </a:xfrm>
        </p:spPr>
        <p:txBody>
          <a:bodyPr/>
          <a:lstStyle/>
          <a:p>
            <a:r>
              <a:rPr lang="en-US" altLang="zh-CN" dirty="0"/>
              <a:t>Figure 7I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05D3CE5-685D-57FD-BC6E-37E56D8330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5552892"/>
              </p:ext>
            </p:extLst>
          </p:nvPr>
        </p:nvGraphicFramePr>
        <p:xfrm>
          <a:off x="2735580" y="906304"/>
          <a:ext cx="4910932" cy="1568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800844" imgH="256269" progId="Photoshop.Image.7">
                  <p:embed/>
                </p:oleObj>
              </mc:Choice>
              <mc:Fallback>
                <p:oleObj name="Image" r:id="rId2" imgW="800844" imgH="256269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35580" y="906304"/>
                        <a:ext cx="4910932" cy="15687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A27A9C71-AC04-13E5-3882-6B93FA81DE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0437213"/>
              </p:ext>
            </p:extLst>
          </p:nvPr>
        </p:nvGraphicFramePr>
        <p:xfrm>
          <a:off x="1518925" y="2678430"/>
          <a:ext cx="5155856" cy="2030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73254" imgH="265223" progId="Photoshop.Image.7">
                  <p:embed/>
                </p:oleObj>
              </mc:Choice>
              <mc:Fallback>
                <p:oleObj name="Image" r:id="rId4" imgW="673254" imgH="265223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18925" y="2678430"/>
                        <a:ext cx="5155856" cy="20307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0E82E2F0-7800-22A9-4782-64418AB4C6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8173080"/>
              </p:ext>
            </p:extLst>
          </p:nvPr>
        </p:nvGraphicFramePr>
        <p:xfrm>
          <a:off x="1842482" y="4806950"/>
          <a:ext cx="4508742" cy="1568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615412" imgH="214481" progId="Photoshop.Image.7">
                  <p:embed/>
                </p:oleObj>
              </mc:Choice>
              <mc:Fallback>
                <p:oleObj name="Image" r:id="rId6" imgW="615412" imgH="214481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42482" y="4806950"/>
                        <a:ext cx="4508742" cy="15687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0BE0069D-7480-9938-CC7C-A49F7F119B70}"/>
              </a:ext>
            </a:extLst>
          </p:cNvPr>
          <p:cNvSpPr txBox="1"/>
          <p:nvPr/>
        </p:nvSpPr>
        <p:spPr>
          <a:xfrm>
            <a:off x="1278208" y="1493917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dirty="0"/>
              <a:t>α</a:t>
            </a:r>
            <a:r>
              <a:rPr lang="en-US" altLang="zh-CN" dirty="0"/>
              <a:t>-Catenin</a:t>
            </a:r>
            <a:endParaRPr lang="zh-CN" altLang="en-US" dirty="0"/>
          </a:p>
        </p:txBody>
      </p:sp>
      <p:sp>
        <p:nvSpPr>
          <p:cNvPr id="5" name="TextBox 14">
            <a:extLst>
              <a:ext uri="{FF2B5EF4-FFF2-40B4-BE49-F238E27FC236}">
                <a16:creationId xmlns:a16="http://schemas.microsoft.com/office/drawing/2014/main" id="{15393CE9-7580-181E-F74A-E565439266CF}"/>
              </a:ext>
            </a:extLst>
          </p:cNvPr>
          <p:cNvSpPr txBox="1"/>
          <p:nvPr/>
        </p:nvSpPr>
        <p:spPr>
          <a:xfrm>
            <a:off x="1632982" y="5406667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dirty="0"/>
              <a:t>α</a:t>
            </a:r>
            <a:r>
              <a:rPr lang="en-US" altLang="zh-CN" dirty="0"/>
              <a:t>-Catenin</a:t>
            </a:r>
            <a:endParaRPr lang="zh-CN" altLang="en-US" dirty="0"/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0BA3A523-767C-5452-ED79-7BFEE29D0783}"/>
              </a:ext>
            </a:extLst>
          </p:cNvPr>
          <p:cNvSpPr txBox="1"/>
          <p:nvPr/>
        </p:nvSpPr>
        <p:spPr>
          <a:xfrm>
            <a:off x="1632981" y="3470433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dirty="0"/>
              <a:t>β</a:t>
            </a:r>
            <a:r>
              <a:rPr lang="en-US" altLang="zh-CN" dirty="0"/>
              <a:t>-Catenin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622987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97A56-CA25-792D-C48D-F44FA0EF3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Figure 7P</a:t>
            </a:r>
            <a:endParaRPr lang="zh-CN" alt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7F165C-0D86-6984-A64F-5DA7A5785E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2365" y="5210969"/>
            <a:ext cx="2609850" cy="1123950"/>
          </a:xfrm>
          <a:prstGeom prst="rect">
            <a:avLst/>
          </a:prstGeom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CB23A4F8-FBA3-5364-DFA5-744326C705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8348257"/>
              </p:ext>
            </p:extLst>
          </p:nvPr>
        </p:nvGraphicFramePr>
        <p:xfrm>
          <a:off x="3682365" y="1142262"/>
          <a:ext cx="2895600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2895033" imgH="1308208" progId="Photoshop.Image.7">
                  <p:embed/>
                </p:oleObj>
              </mc:Choice>
              <mc:Fallback>
                <p:oleObj name="Image" r:id="rId3" imgW="2895033" imgH="1308208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82365" y="1142262"/>
                        <a:ext cx="2895600" cy="1308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EB035C3B-24BC-25A7-560E-BDA7A6701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2365" y="2712617"/>
            <a:ext cx="3118485" cy="2392728"/>
          </a:xfrm>
          <a:prstGeom prst="rect">
            <a:avLst/>
          </a:prstGeom>
        </p:spPr>
      </p:pic>
      <p:sp>
        <p:nvSpPr>
          <p:cNvPr id="3" name="TextBox 14">
            <a:extLst>
              <a:ext uri="{FF2B5EF4-FFF2-40B4-BE49-F238E27FC236}">
                <a16:creationId xmlns:a16="http://schemas.microsoft.com/office/drawing/2014/main" id="{5AA9A836-E19D-93B4-BADE-7FB977B25537}"/>
              </a:ext>
            </a:extLst>
          </p:cNvPr>
          <p:cNvSpPr txBox="1"/>
          <p:nvPr/>
        </p:nvSpPr>
        <p:spPr>
          <a:xfrm>
            <a:off x="2579767" y="1558834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9E214BA5-3BC9-8DEB-32FC-26760739BC40}"/>
              </a:ext>
            </a:extLst>
          </p:cNvPr>
          <p:cNvSpPr txBox="1"/>
          <p:nvPr/>
        </p:nvSpPr>
        <p:spPr>
          <a:xfrm>
            <a:off x="2782095" y="3620259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SUN2</a:t>
            </a:r>
            <a:endParaRPr lang="zh-CN" altLang="en-US" dirty="0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8E72E709-FD18-3162-E82C-129962AC27A9}"/>
              </a:ext>
            </a:extLst>
          </p:cNvPr>
          <p:cNvSpPr txBox="1"/>
          <p:nvPr/>
        </p:nvSpPr>
        <p:spPr>
          <a:xfrm>
            <a:off x="2793287" y="5643655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ACTIN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970891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78716-156C-35E0-D299-D1EFE5C5B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62" y="-15356"/>
            <a:ext cx="10515600" cy="1325563"/>
          </a:xfrm>
        </p:spPr>
        <p:txBody>
          <a:bodyPr/>
          <a:lstStyle/>
          <a:p>
            <a:r>
              <a:rPr lang="en-US" altLang="zh-CN" dirty="0"/>
              <a:t>Figure 8D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F3A52A2-85B1-D139-6AE9-13E185FEB0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8719901"/>
              </p:ext>
            </p:extLst>
          </p:nvPr>
        </p:nvGraphicFramePr>
        <p:xfrm>
          <a:off x="4087477" y="4824382"/>
          <a:ext cx="4017044" cy="1264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204456" imgH="379073" progId="Photoshop.Image.7">
                  <p:embed/>
                </p:oleObj>
              </mc:Choice>
              <mc:Fallback>
                <p:oleObj name="Image" r:id="rId2" imgW="1204456" imgH="379073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087477" y="4824382"/>
                        <a:ext cx="4017044" cy="12649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8B1745A-FC2F-6A20-CF3C-C82076F883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3552994"/>
              </p:ext>
            </p:extLst>
          </p:nvPr>
        </p:nvGraphicFramePr>
        <p:xfrm>
          <a:off x="3948450" y="425768"/>
          <a:ext cx="4246894" cy="1264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1252941" imgH="373530" progId="Photoshop.Image.7">
                  <p:embed/>
                </p:oleObj>
              </mc:Choice>
              <mc:Fallback>
                <p:oleObj name="Image" r:id="rId4" imgW="1252941" imgH="373530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48450" y="425768"/>
                        <a:ext cx="4246894" cy="12649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51F0F7B-A791-B933-E2FF-2982E79F23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3496507"/>
              </p:ext>
            </p:extLst>
          </p:nvPr>
        </p:nvGraphicFramePr>
        <p:xfrm>
          <a:off x="3972553" y="1904970"/>
          <a:ext cx="4246894" cy="1245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1081969" imgH="317671" progId="Photoshop.Image.7">
                  <p:embed/>
                </p:oleObj>
              </mc:Choice>
              <mc:Fallback>
                <p:oleObj name="Image" r:id="rId6" imgW="1081969" imgH="317671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72553" y="1904970"/>
                        <a:ext cx="4246894" cy="12454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03A171E-FAC6-EE3F-C0C6-598CC9A106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113852"/>
              </p:ext>
            </p:extLst>
          </p:nvPr>
        </p:nvGraphicFramePr>
        <p:xfrm>
          <a:off x="3576795" y="3429000"/>
          <a:ext cx="5038408" cy="1251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6480757" imgH="1609249" progId="Photoshop.Image.7">
                  <p:embed/>
                </p:oleObj>
              </mc:Choice>
              <mc:Fallback>
                <p:oleObj name="Image" r:id="rId8" imgW="6480757" imgH="1609249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576795" y="3429000"/>
                        <a:ext cx="5038408" cy="1251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14">
            <a:extLst>
              <a:ext uri="{FF2B5EF4-FFF2-40B4-BE49-F238E27FC236}">
                <a16:creationId xmlns:a16="http://schemas.microsoft.com/office/drawing/2014/main" id="{87959053-133A-78F1-AD98-907A25CF815E}"/>
              </a:ext>
            </a:extLst>
          </p:cNvPr>
          <p:cNvSpPr txBox="1"/>
          <p:nvPr/>
        </p:nvSpPr>
        <p:spPr>
          <a:xfrm>
            <a:off x="2655967" y="3870123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25C075AD-6C95-E4B7-EB57-45752E7435B7}"/>
              </a:ext>
            </a:extLst>
          </p:cNvPr>
          <p:cNvSpPr txBox="1"/>
          <p:nvPr/>
        </p:nvSpPr>
        <p:spPr>
          <a:xfrm>
            <a:off x="2474197" y="828111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N-cadherin</a:t>
            </a:r>
            <a:endParaRPr lang="zh-CN" altLang="en-US" dirty="0"/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ADDB31C7-7D83-871D-B1FF-CDB5A0B35765}"/>
              </a:ext>
            </a:extLst>
          </p:cNvPr>
          <p:cNvSpPr txBox="1"/>
          <p:nvPr/>
        </p:nvSpPr>
        <p:spPr>
          <a:xfrm>
            <a:off x="2474197" y="2204788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E-cadherin</a:t>
            </a:r>
            <a:endParaRPr lang="zh-CN" altLang="en-US" dirty="0"/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8AB85CFC-5B6A-FB54-5502-D099C21A5541}"/>
              </a:ext>
            </a:extLst>
          </p:cNvPr>
          <p:cNvSpPr txBox="1"/>
          <p:nvPr/>
        </p:nvSpPr>
        <p:spPr>
          <a:xfrm>
            <a:off x="2655967" y="5350792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GAPDH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011526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DA165-73E6-4CFF-43C7-2FF35787B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S1b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793F899-2B16-B905-D6B8-8ACF6D2028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8994429"/>
              </p:ext>
            </p:extLst>
          </p:nvPr>
        </p:nvGraphicFramePr>
        <p:xfrm>
          <a:off x="3367404" y="681037"/>
          <a:ext cx="4768783" cy="268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907170" imgH="510832" progId="Photoshop.Image.7">
                  <p:embed/>
                </p:oleObj>
              </mc:Choice>
              <mc:Fallback>
                <p:oleObj name="Image" r:id="rId2" imgW="907170" imgH="510832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67404" y="681037"/>
                        <a:ext cx="4768783" cy="2689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3D968F30-B9C0-8B13-EB09-BDB5AD6085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8725536"/>
              </p:ext>
            </p:extLst>
          </p:nvPr>
        </p:nvGraphicFramePr>
        <p:xfrm>
          <a:off x="3531835" y="3686174"/>
          <a:ext cx="4439920" cy="274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1090900" imgH="673292" progId="Photoshop.Image.7">
                  <p:embed/>
                </p:oleObj>
              </mc:Choice>
              <mc:Fallback>
                <p:oleObj name="Image" r:id="rId4" imgW="1090900" imgH="673292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31835" y="3686174"/>
                        <a:ext cx="4439920" cy="2740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CB3355B2-7085-AF76-B971-881198F34106}"/>
              </a:ext>
            </a:extLst>
          </p:cNvPr>
          <p:cNvSpPr txBox="1"/>
          <p:nvPr/>
        </p:nvSpPr>
        <p:spPr>
          <a:xfrm>
            <a:off x="1940797" y="1840983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73F4A449-2125-29BF-7A38-D8D10AC9F914}"/>
              </a:ext>
            </a:extLst>
          </p:cNvPr>
          <p:cNvSpPr txBox="1"/>
          <p:nvPr/>
        </p:nvSpPr>
        <p:spPr>
          <a:xfrm>
            <a:off x="2118597" y="4463020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ACTIN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841680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C381C-8554-C678-C300-870DE4134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S1J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DA42757-B4C1-E10E-508C-A85B7AEC9C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7312027"/>
              </p:ext>
            </p:extLst>
          </p:nvPr>
        </p:nvGraphicFramePr>
        <p:xfrm>
          <a:off x="3736434" y="458827"/>
          <a:ext cx="3655846" cy="1231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584791" imgH="196572" progId="Photoshop.Image.7">
                  <p:embed/>
                </p:oleObj>
              </mc:Choice>
              <mc:Fallback>
                <p:oleObj name="Image" r:id="rId2" imgW="584791" imgH="196572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36434" y="458827"/>
                        <a:ext cx="3655846" cy="12318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FB1C4847-50AE-E0D9-3546-9B51D682AB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2176470"/>
              </p:ext>
            </p:extLst>
          </p:nvPr>
        </p:nvGraphicFramePr>
        <p:xfrm>
          <a:off x="4234498" y="4047490"/>
          <a:ext cx="3157782" cy="170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795741" imgH="429389" progId="Photoshop.Image.7">
                  <p:embed/>
                </p:oleObj>
              </mc:Choice>
              <mc:Fallback>
                <p:oleObj name="Image" r:id="rId4" imgW="795741" imgH="429389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34498" y="4047490"/>
                        <a:ext cx="3157782" cy="170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CBCB65A-C10A-EB09-458C-C9CDB4949B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5306376"/>
              </p:ext>
            </p:extLst>
          </p:nvPr>
        </p:nvGraphicFramePr>
        <p:xfrm>
          <a:off x="4234498" y="1822400"/>
          <a:ext cx="2772092" cy="2093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538007" imgH="405937" progId="Photoshop.Image.7">
                  <p:embed/>
                </p:oleObj>
              </mc:Choice>
              <mc:Fallback>
                <p:oleObj name="Image" r:id="rId6" imgW="538007" imgH="405937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234498" y="1822400"/>
                        <a:ext cx="2772092" cy="20933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14">
            <a:extLst>
              <a:ext uri="{FF2B5EF4-FFF2-40B4-BE49-F238E27FC236}">
                <a16:creationId xmlns:a16="http://schemas.microsoft.com/office/drawing/2014/main" id="{CB3355B2-7085-AF76-B971-881198F34106}"/>
              </a:ext>
            </a:extLst>
          </p:cNvPr>
          <p:cNvSpPr txBox="1"/>
          <p:nvPr/>
        </p:nvSpPr>
        <p:spPr>
          <a:xfrm>
            <a:off x="3131900" y="2810510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40A49D53-9CBA-A485-AB79-A47FB3BFEADB}"/>
              </a:ext>
            </a:extLst>
          </p:cNvPr>
          <p:cNvSpPr txBox="1"/>
          <p:nvPr/>
        </p:nvSpPr>
        <p:spPr>
          <a:xfrm>
            <a:off x="2789000" y="959013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usp21</a:t>
            </a:r>
            <a:endParaRPr lang="zh-CN" altLang="en-US" dirty="0"/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F8351EA9-58CF-33C8-5167-D34B388F6802}"/>
              </a:ext>
            </a:extLst>
          </p:cNvPr>
          <p:cNvSpPr txBox="1"/>
          <p:nvPr/>
        </p:nvSpPr>
        <p:spPr>
          <a:xfrm>
            <a:off x="3131899" y="4713724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Actin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836044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D6B86-BCFD-8FE9-9BF1-7755FA34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S1L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862CCBB-AB6C-FD0B-C829-01CCB6D923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6582786"/>
              </p:ext>
            </p:extLst>
          </p:nvPr>
        </p:nvGraphicFramePr>
        <p:xfrm>
          <a:off x="2476113" y="1825625"/>
          <a:ext cx="2799318" cy="822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615412" imgH="180369" progId="Photoshop.Image.7">
                  <p:embed/>
                </p:oleObj>
              </mc:Choice>
              <mc:Fallback>
                <p:oleObj name="Image" r:id="rId2" imgW="615412" imgH="180369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76113" y="1825625"/>
                        <a:ext cx="2799318" cy="8224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21164D2-0353-BD7D-C317-6B1C0C6E2E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8520167"/>
              </p:ext>
            </p:extLst>
          </p:nvPr>
        </p:nvGraphicFramePr>
        <p:xfrm>
          <a:off x="2765774" y="3091251"/>
          <a:ext cx="2818123" cy="160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460602" imgH="261386" progId="Photoshop.Image.7">
                  <p:embed/>
                </p:oleObj>
              </mc:Choice>
              <mc:Fallback>
                <p:oleObj name="Image" r:id="rId4" imgW="460602" imgH="26138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65774" y="3091251"/>
                        <a:ext cx="2818123" cy="1603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14">
            <a:extLst>
              <a:ext uri="{FF2B5EF4-FFF2-40B4-BE49-F238E27FC236}">
                <a16:creationId xmlns:a16="http://schemas.microsoft.com/office/drawing/2014/main" id="{40A49D53-9CBA-A485-AB79-A47FB3BFEADB}"/>
              </a:ext>
            </a:extLst>
          </p:cNvPr>
          <p:cNvSpPr txBox="1"/>
          <p:nvPr/>
        </p:nvSpPr>
        <p:spPr>
          <a:xfrm>
            <a:off x="1856502" y="3708291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4430CE86-220F-3097-B480-079887053A00}"/>
              </a:ext>
            </a:extLst>
          </p:cNvPr>
          <p:cNvSpPr txBox="1"/>
          <p:nvPr/>
        </p:nvSpPr>
        <p:spPr>
          <a:xfrm>
            <a:off x="1670577" y="2133834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USP21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87574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CF662-F109-7E78-262F-95486A5B4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Figure 1h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8E25360-45A4-0FA6-F66D-9C511FB6B9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7124323"/>
              </p:ext>
            </p:extLst>
          </p:nvPr>
        </p:nvGraphicFramePr>
        <p:xfrm>
          <a:off x="2748280" y="4306570"/>
          <a:ext cx="3128680" cy="2186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658793" imgH="460090" progId="Photoshop.Image.7">
                  <p:embed/>
                </p:oleObj>
              </mc:Choice>
              <mc:Fallback>
                <p:oleObj name="Image" r:id="rId2" imgW="658793" imgH="460090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48280" y="4306570"/>
                        <a:ext cx="3128680" cy="21863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404171E-7916-9A74-275C-EC9CD007B9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4562980"/>
              </p:ext>
            </p:extLst>
          </p:nvPr>
        </p:nvGraphicFramePr>
        <p:xfrm>
          <a:off x="2748280" y="2824956"/>
          <a:ext cx="3481198" cy="1208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94944" imgH="241771" progId="Photoshop.Image.7">
                  <p:embed/>
                </p:oleObj>
              </mc:Choice>
              <mc:Fallback>
                <p:oleObj name="Image" r:id="rId4" imgW="694944" imgH="241771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48280" y="2824956"/>
                        <a:ext cx="3481198" cy="1208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1B1E56C3-1932-926F-83B7-8C0D182A2A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9170750"/>
              </p:ext>
            </p:extLst>
          </p:nvPr>
        </p:nvGraphicFramePr>
        <p:xfrm>
          <a:off x="2903237" y="1365115"/>
          <a:ext cx="2607963" cy="1347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620941" imgH="321082" progId="Photoshop.Image.7">
                  <p:embed/>
                </p:oleObj>
              </mc:Choice>
              <mc:Fallback>
                <p:oleObj name="Image" r:id="rId6" imgW="620941" imgH="321082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03237" y="1365115"/>
                        <a:ext cx="2607963" cy="13473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834E821-4E79-1460-9145-E3059E6D8B3E}"/>
              </a:ext>
            </a:extLst>
          </p:cNvPr>
          <p:cNvSpPr txBox="1"/>
          <p:nvPr/>
        </p:nvSpPr>
        <p:spPr>
          <a:xfrm>
            <a:off x="1589598" y="5215056"/>
            <a:ext cx="74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Actin</a:t>
            </a:r>
            <a:endParaRPr lang="zh-CN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D44618-DE45-7F7C-4199-067DD1C731A1}"/>
              </a:ext>
            </a:extLst>
          </p:cNvPr>
          <p:cNvSpPr txBox="1"/>
          <p:nvPr/>
        </p:nvSpPr>
        <p:spPr>
          <a:xfrm>
            <a:off x="1589598" y="3244333"/>
            <a:ext cx="924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usp21</a:t>
            </a:r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F1BAE6-82E5-9740-B071-0534F26BEC9A}"/>
              </a:ext>
            </a:extLst>
          </p:cNvPr>
          <p:cNvSpPr txBox="1"/>
          <p:nvPr/>
        </p:nvSpPr>
        <p:spPr>
          <a:xfrm>
            <a:off x="1589598" y="1703824"/>
            <a:ext cx="74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ATR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689289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E0AD0-3339-7C1A-689A-361E23D82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S1M</a:t>
            </a:r>
            <a:endParaRPr lang="zh-CN" altLang="en-US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E5ECC0CE-0DE3-91CE-8FA6-D432164673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5223810"/>
              </p:ext>
            </p:extLst>
          </p:nvPr>
        </p:nvGraphicFramePr>
        <p:xfrm>
          <a:off x="5641658" y="2873962"/>
          <a:ext cx="3293363" cy="1994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976805" imgH="1196490" progId="Photoshop.Image.7">
                  <p:embed/>
                </p:oleObj>
              </mc:Choice>
              <mc:Fallback>
                <p:oleObj name="Image" r:id="rId2" imgW="1976805" imgH="1196490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641658" y="2873962"/>
                        <a:ext cx="3293363" cy="19945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75290AB6-43A6-DF7F-5F9A-A8E9C2C015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481484"/>
              </p:ext>
            </p:extLst>
          </p:nvPr>
        </p:nvGraphicFramePr>
        <p:xfrm>
          <a:off x="6144262" y="1795621"/>
          <a:ext cx="1447800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1447304" imgH="898860" progId="Photoshop.Image.7">
                  <p:embed/>
                </p:oleObj>
              </mc:Choice>
              <mc:Fallback>
                <p:oleObj name="Image" r:id="rId4" imgW="1447304" imgH="898860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44262" y="1795621"/>
                        <a:ext cx="1447800" cy="898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7E337F4F-85BC-410C-1697-7775E5BD8D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32" y="1275747"/>
            <a:ext cx="2574036" cy="18150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3834213-E6E5-57A4-E50A-102957721B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59" y="3871230"/>
            <a:ext cx="1522476" cy="2157984"/>
          </a:xfrm>
          <a:prstGeom prst="rect">
            <a:avLst/>
          </a:prstGeom>
        </p:spPr>
      </p:pic>
      <p:sp>
        <p:nvSpPr>
          <p:cNvPr id="12" name="TextBox 14">
            <a:extLst>
              <a:ext uri="{FF2B5EF4-FFF2-40B4-BE49-F238E27FC236}">
                <a16:creationId xmlns:a16="http://schemas.microsoft.com/office/drawing/2014/main" id="{40A49D53-9CBA-A485-AB79-A47FB3BFEADB}"/>
              </a:ext>
            </a:extLst>
          </p:cNvPr>
          <p:cNvSpPr txBox="1"/>
          <p:nvPr/>
        </p:nvSpPr>
        <p:spPr>
          <a:xfrm>
            <a:off x="492387" y="2101755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B6146EA1-9DE4-F286-5E26-F12CB5A56A69}"/>
              </a:ext>
            </a:extLst>
          </p:cNvPr>
          <p:cNvSpPr txBox="1"/>
          <p:nvPr/>
        </p:nvSpPr>
        <p:spPr>
          <a:xfrm>
            <a:off x="5386867" y="2021427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16636CA3-A39E-6895-AD4A-5D57DF499044}"/>
              </a:ext>
            </a:extLst>
          </p:cNvPr>
          <p:cNvSpPr txBox="1"/>
          <p:nvPr/>
        </p:nvSpPr>
        <p:spPr>
          <a:xfrm>
            <a:off x="319567" y="5221914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40D7C8-D14A-CA8B-743E-0A7281981CF0}"/>
              </a:ext>
            </a:extLst>
          </p:cNvPr>
          <p:cNvSpPr txBox="1"/>
          <p:nvPr/>
        </p:nvSpPr>
        <p:spPr>
          <a:xfrm>
            <a:off x="4789967" y="3501897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Actin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071784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70C5F-5FF7-8203-F0B4-3ABD2E51C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S1O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7BA71D1-F2D7-D94F-943B-B23B0EDF83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2166422"/>
              </p:ext>
            </p:extLst>
          </p:nvPr>
        </p:nvGraphicFramePr>
        <p:xfrm>
          <a:off x="2800349" y="365007"/>
          <a:ext cx="2439353" cy="2651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4620484" imgH="5023467" progId="Photoshop.Image.7">
                  <p:embed/>
                </p:oleObj>
              </mc:Choice>
              <mc:Fallback>
                <p:oleObj name="Image" r:id="rId2" imgW="4620484" imgH="5023467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00349" y="365007"/>
                        <a:ext cx="2439353" cy="26513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4F63DF95-A413-9578-98D2-72094F4EFE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3502412"/>
              </p:ext>
            </p:extLst>
          </p:nvPr>
        </p:nvGraphicFramePr>
        <p:xfrm>
          <a:off x="2946718" y="3242645"/>
          <a:ext cx="2134814" cy="1866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06481" imgH="530447" progId="Photoshop.Image.7">
                  <p:embed/>
                </p:oleObj>
              </mc:Choice>
              <mc:Fallback>
                <p:oleObj name="Image" r:id="rId4" imgW="606481" imgH="530447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46718" y="3242645"/>
                        <a:ext cx="2134814" cy="18665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9664DFCB-C285-32DC-AD3F-F3F841F399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7503971"/>
              </p:ext>
            </p:extLst>
          </p:nvPr>
        </p:nvGraphicFramePr>
        <p:xfrm>
          <a:off x="3522970" y="5499313"/>
          <a:ext cx="4690097" cy="1094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1292494" imgH="301041" progId="Photoshop.Image.7">
                  <p:embed/>
                </p:oleObj>
              </mc:Choice>
              <mc:Fallback>
                <p:oleObj name="Image" r:id="rId6" imgW="1292494" imgH="301041" progId="Photoshop.Image.7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504F95A7-127A-4484-81B5-C5A3E37956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522970" y="5499313"/>
                        <a:ext cx="4690097" cy="10947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BB1763B0-DA0E-D53C-DD12-229329858311}"/>
              </a:ext>
            </a:extLst>
          </p:cNvPr>
          <p:cNvSpPr/>
          <p:nvPr/>
        </p:nvSpPr>
        <p:spPr>
          <a:xfrm>
            <a:off x="5773714" y="5578194"/>
            <a:ext cx="2439353" cy="9369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2E275ED4-14C9-37D5-6E43-42CB3DC6F7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0551493"/>
              </p:ext>
            </p:extLst>
          </p:nvPr>
        </p:nvGraphicFramePr>
        <p:xfrm>
          <a:off x="6341442" y="365007"/>
          <a:ext cx="4178247" cy="1746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851455" imgH="355195" progId="Photoshop.Image.7">
                  <p:embed/>
                </p:oleObj>
              </mc:Choice>
              <mc:Fallback>
                <p:oleObj name="Image" r:id="rId8" imgW="851455" imgH="355195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341442" y="365007"/>
                        <a:ext cx="4178247" cy="17461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934D21E-3810-DAA8-13DC-8114DCFABE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6101696"/>
              </p:ext>
            </p:extLst>
          </p:nvPr>
        </p:nvGraphicFramePr>
        <p:xfrm>
          <a:off x="6562998" y="2316385"/>
          <a:ext cx="2984417" cy="1954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0" imgW="629873" imgH="413186" progId="Photoshop.Image.7">
                  <p:embed/>
                </p:oleObj>
              </mc:Choice>
              <mc:Fallback>
                <p:oleObj name="Image" r:id="rId10" imgW="629873" imgH="41318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562998" y="2316385"/>
                        <a:ext cx="2984417" cy="19545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14">
            <a:extLst>
              <a:ext uri="{FF2B5EF4-FFF2-40B4-BE49-F238E27FC236}">
                <a16:creationId xmlns:a16="http://schemas.microsoft.com/office/drawing/2014/main" id="{F75BA11B-A7BA-3653-74CA-D78C6E092BED}"/>
              </a:ext>
            </a:extLst>
          </p:cNvPr>
          <p:cNvSpPr txBox="1"/>
          <p:nvPr/>
        </p:nvSpPr>
        <p:spPr>
          <a:xfrm>
            <a:off x="1966238" y="1652289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UB</a:t>
            </a:r>
            <a:endParaRPr lang="zh-CN" altLang="en-US" dirty="0"/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48BF092E-F068-79BD-5C11-35A93F058F27}"/>
              </a:ext>
            </a:extLst>
          </p:cNvPr>
          <p:cNvSpPr txBox="1"/>
          <p:nvPr/>
        </p:nvSpPr>
        <p:spPr>
          <a:xfrm>
            <a:off x="6007872" y="3339536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19C42F38-6BF4-74C0-5925-342F5FC129E7}"/>
              </a:ext>
            </a:extLst>
          </p:cNvPr>
          <p:cNvSpPr txBox="1"/>
          <p:nvPr/>
        </p:nvSpPr>
        <p:spPr>
          <a:xfrm>
            <a:off x="1844120" y="4220117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F1C884CE-38E5-CD3D-8994-DC01F452F400}"/>
              </a:ext>
            </a:extLst>
          </p:cNvPr>
          <p:cNvSpPr txBox="1"/>
          <p:nvPr/>
        </p:nvSpPr>
        <p:spPr>
          <a:xfrm>
            <a:off x="2800349" y="5793198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4B76AB43-5622-9FA5-F3EE-CE11D12FFFF1}"/>
              </a:ext>
            </a:extLst>
          </p:cNvPr>
          <p:cNvSpPr txBox="1"/>
          <p:nvPr/>
        </p:nvSpPr>
        <p:spPr>
          <a:xfrm>
            <a:off x="5354931" y="1185495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GAPDH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03237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3179-4C2A-72F7-5C67-812C223DF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Figure S3A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FA73530C-CB88-1494-F6C2-C83CA935DB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9001214"/>
              </p:ext>
            </p:extLst>
          </p:nvPr>
        </p:nvGraphicFramePr>
        <p:xfrm>
          <a:off x="3924436" y="1978343"/>
          <a:ext cx="2171564" cy="1450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779579" imgH="521492" progId="Photoshop.Image.7">
                  <p:embed/>
                </p:oleObj>
              </mc:Choice>
              <mc:Fallback>
                <p:oleObj name="Image" r:id="rId2" imgW="779579" imgH="521492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924436" y="1978343"/>
                        <a:ext cx="2171564" cy="14506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5A5D9AC-BD8B-5CFD-5CFC-D923A4842F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7926867"/>
              </p:ext>
            </p:extLst>
          </p:nvPr>
        </p:nvGraphicFramePr>
        <p:xfrm>
          <a:off x="3955865" y="3630297"/>
          <a:ext cx="2140135" cy="1798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57092" imgH="552193" progId="Photoshop.Image.7">
                  <p:embed/>
                </p:oleObj>
              </mc:Choice>
              <mc:Fallback>
                <p:oleObj name="Image" r:id="rId4" imgW="657092" imgH="552193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55865" y="3630297"/>
                        <a:ext cx="2140135" cy="17989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037D59F-F012-5A61-D867-0D3A1746DD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6264570"/>
              </p:ext>
            </p:extLst>
          </p:nvPr>
        </p:nvGraphicFramePr>
        <p:xfrm>
          <a:off x="3924436" y="5749608"/>
          <a:ext cx="2380982" cy="9547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649862" imgH="259680" progId="Photoshop.Image.7">
                  <p:embed/>
                </p:oleObj>
              </mc:Choice>
              <mc:Fallback>
                <p:oleObj name="Image" r:id="rId6" imgW="649862" imgH="259680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24436" y="5749608"/>
                        <a:ext cx="2380982" cy="9547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F1C884CE-38E5-CD3D-8994-DC01F452F400}"/>
              </a:ext>
            </a:extLst>
          </p:cNvPr>
          <p:cNvSpPr txBox="1"/>
          <p:nvPr/>
        </p:nvSpPr>
        <p:spPr>
          <a:xfrm>
            <a:off x="2617632" y="2568218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E-cadherin</a:t>
            </a:r>
            <a:endParaRPr lang="zh-CN" altLang="en-US" dirty="0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F88A9487-52D1-AE2F-482E-8980419455F7}"/>
              </a:ext>
            </a:extLst>
          </p:cNvPr>
          <p:cNvSpPr txBox="1"/>
          <p:nvPr/>
        </p:nvSpPr>
        <p:spPr>
          <a:xfrm>
            <a:off x="2617632" y="4184413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N-cadherin</a:t>
            </a:r>
            <a:endParaRPr lang="zh-CN" altLang="en-US" dirty="0"/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86859E0D-FF0D-4BB4-30BA-1AAB655F67C4}"/>
              </a:ext>
            </a:extLst>
          </p:cNvPr>
          <p:cNvSpPr txBox="1"/>
          <p:nvPr/>
        </p:nvSpPr>
        <p:spPr>
          <a:xfrm>
            <a:off x="2617632" y="6042303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Actin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412475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F3B2E-1145-362B-10C4-F4A658E49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S3C</a:t>
            </a:r>
            <a:endParaRPr lang="zh-CN" altLang="en-US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4B168D5-3FD7-9818-35A4-5B623173F6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4817241"/>
              </p:ext>
            </p:extLst>
          </p:nvPr>
        </p:nvGraphicFramePr>
        <p:xfrm>
          <a:off x="2714523" y="4286831"/>
          <a:ext cx="1562556" cy="1242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473361" imgH="376941" progId="Photoshop.Image.7">
                  <p:embed/>
                </p:oleObj>
              </mc:Choice>
              <mc:Fallback>
                <p:oleObj name="Image" r:id="rId2" imgW="473361" imgH="376941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14523" y="4286831"/>
                        <a:ext cx="1562556" cy="12427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7E206ED6-A12E-7604-FAA1-01A52D85B3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0369221"/>
              </p:ext>
            </p:extLst>
          </p:nvPr>
        </p:nvGraphicFramePr>
        <p:xfrm>
          <a:off x="7364403" y="1633726"/>
          <a:ext cx="3989397" cy="19259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413819" imgH="199984" progId="Photoshop.Image.7">
                  <p:embed/>
                </p:oleObj>
              </mc:Choice>
              <mc:Fallback>
                <p:oleObj name="Image" r:id="rId4" imgW="413819" imgH="199984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364403" y="1633726"/>
                        <a:ext cx="3989397" cy="19259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629A13D-C1E7-A14B-EF2E-06F4CCED1E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3146580"/>
              </p:ext>
            </p:extLst>
          </p:nvPr>
        </p:nvGraphicFramePr>
        <p:xfrm>
          <a:off x="7192357" y="3945223"/>
          <a:ext cx="4570239" cy="19259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475063" imgH="199984" progId="Photoshop.Image.7">
                  <p:embed/>
                </p:oleObj>
              </mc:Choice>
              <mc:Fallback>
                <p:oleObj name="Image" r:id="rId6" imgW="475063" imgH="199984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192357" y="3945223"/>
                        <a:ext cx="4570239" cy="19259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28FF8324-70E2-6295-55B0-A44BB13B0B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4071354"/>
              </p:ext>
            </p:extLst>
          </p:nvPr>
        </p:nvGraphicFramePr>
        <p:xfrm>
          <a:off x="2372656" y="1951972"/>
          <a:ext cx="3267919" cy="14770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280700" imgH="126216" progId="Photoshop.Image.7">
                  <p:embed/>
                </p:oleObj>
              </mc:Choice>
              <mc:Fallback>
                <p:oleObj name="Image" r:id="rId8" imgW="280700" imgH="12621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372656" y="1951972"/>
                        <a:ext cx="3267919" cy="14770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14">
            <a:extLst>
              <a:ext uri="{FF2B5EF4-FFF2-40B4-BE49-F238E27FC236}">
                <a16:creationId xmlns:a16="http://schemas.microsoft.com/office/drawing/2014/main" id="{F88A9487-52D1-AE2F-482E-8980419455F7}"/>
              </a:ext>
            </a:extLst>
          </p:cNvPr>
          <p:cNvSpPr txBox="1"/>
          <p:nvPr/>
        </p:nvSpPr>
        <p:spPr>
          <a:xfrm>
            <a:off x="1024944" y="2615872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SQ/TQ</a:t>
            </a:r>
            <a:endParaRPr lang="zh-CN" altLang="en-US" dirty="0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3E3DCC70-1D09-AECE-6338-4CB70C86E51E}"/>
              </a:ext>
            </a:extLst>
          </p:cNvPr>
          <p:cNvSpPr txBox="1"/>
          <p:nvPr/>
        </p:nvSpPr>
        <p:spPr>
          <a:xfrm>
            <a:off x="1532944" y="4538850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ACTIN</a:t>
            </a:r>
            <a:endParaRPr lang="zh-CN" altLang="en-US" dirty="0"/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87D2D472-233D-6696-DEDD-E49DD5961801}"/>
              </a:ext>
            </a:extLst>
          </p:cNvPr>
          <p:cNvSpPr txBox="1"/>
          <p:nvPr/>
        </p:nvSpPr>
        <p:spPr>
          <a:xfrm>
            <a:off x="6089759" y="2596685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62984428-7A35-0CF7-1E9E-132221B436A2}"/>
              </a:ext>
            </a:extLst>
          </p:cNvPr>
          <p:cNvSpPr txBox="1"/>
          <p:nvPr/>
        </p:nvSpPr>
        <p:spPr>
          <a:xfrm>
            <a:off x="6089759" y="4851220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FLAG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562857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0B2BD-BE66-4298-BE9E-F7A9473B0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S3E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227B9C3-ECF1-B6B2-1F17-DC7C898055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9862125"/>
              </p:ext>
            </p:extLst>
          </p:nvPr>
        </p:nvGraphicFramePr>
        <p:xfrm>
          <a:off x="2705418" y="4145598"/>
          <a:ext cx="2020753" cy="216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516317" imgH="552193" progId="Photoshop.Image.7">
                  <p:embed/>
                </p:oleObj>
              </mc:Choice>
              <mc:Fallback>
                <p:oleObj name="Image" r:id="rId2" imgW="516317" imgH="552193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05418" y="4145598"/>
                        <a:ext cx="2020753" cy="216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7EDA8009-6FE1-6DC7-AA89-872B5D5E3F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9886594"/>
              </p:ext>
            </p:extLst>
          </p:nvPr>
        </p:nvGraphicFramePr>
        <p:xfrm>
          <a:off x="2561589" y="1226820"/>
          <a:ext cx="2888659" cy="1230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22643" imgH="265223" progId="Photoshop.Image.7">
                  <p:embed/>
                </p:oleObj>
              </mc:Choice>
              <mc:Fallback>
                <p:oleObj name="Image" r:id="rId4" imgW="622643" imgH="265223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61589" y="1226820"/>
                        <a:ext cx="2888659" cy="12306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BBC922E6-6B16-0F4B-0FF4-1524BD58DB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0489038"/>
              </p:ext>
            </p:extLst>
          </p:nvPr>
        </p:nvGraphicFramePr>
        <p:xfrm>
          <a:off x="2794849" y="2643822"/>
          <a:ext cx="1839881" cy="1257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415520" imgH="284838" progId="Photoshop.Image.7">
                  <p:embed/>
                </p:oleObj>
              </mc:Choice>
              <mc:Fallback>
                <p:oleObj name="Image" r:id="rId6" imgW="415520" imgH="284838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94849" y="2643822"/>
                        <a:ext cx="1839881" cy="12570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D7471EA-585D-6036-7B94-BC94F1F6D1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9034796"/>
              </p:ext>
            </p:extLst>
          </p:nvPr>
        </p:nvGraphicFramePr>
        <p:xfrm>
          <a:off x="6552845" y="1116106"/>
          <a:ext cx="2074398" cy="1410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486121" imgH="330037" progId="Photoshop.Image.7">
                  <p:embed/>
                </p:oleObj>
              </mc:Choice>
              <mc:Fallback>
                <p:oleObj name="Image" r:id="rId8" imgW="486121" imgH="330037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552845" y="1116106"/>
                        <a:ext cx="2074398" cy="1410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937C6CC8-51DC-11F1-2204-CEF50A466DC2}"/>
              </a:ext>
            </a:extLst>
          </p:cNvPr>
          <p:cNvSpPr txBox="1"/>
          <p:nvPr/>
        </p:nvSpPr>
        <p:spPr>
          <a:xfrm>
            <a:off x="1800723" y="3087666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SQ/TQ</a:t>
            </a:r>
            <a:endParaRPr lang="zh-CN" altLang="en-US" dirty="0"/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19FF692B-75DC-0A53-D489-7C8F405916CF}"/>
              </a:ext>
            </a:extLst>
          </p:cNvPr>
          <p:cNvSpPr txBox="1"/>
          <p:nvPr/>
        </p:nvSpPr>
        <p:spPr>
          <a:xfrm>
            <a:off x="1602820" y="1657469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2FA6006C-DECC-B7F3-1DB0-1483F1594C6A}"/>
              </a:ext>
            </a:extLst>
          </p:cNvPr>
          <p:cNvSpPr txBox="1"/>
          <p:nvPr/>
        </p:nvSpPr>
        <p:spPr>
          <a:xfrm>
            <a:off x="1800723" y="5275183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ACTIN</a:t>
            </a:r>
            <a:endParaRPr lang="zh-CN" altLang="en-US" dirty="0"/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C6BB4D1F-EF1F-1313-3373-1F04CF4B5442}"/>
              </a:ext>
            </a:extLst>
          </p:cNvPr>
          <p:cNvSpPr txBox="1"/>
          <p:nvPr/>
        </p:nvSpPr>
        <p:spPr>
          <a:xfrm>
            <a:off x="5710929" y="1674079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FLAG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832937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7030-0DD2-8C13-2444-02A0EE666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S3G</a:t>
            </a:r>
            <a:endParaRPr lang="zh-CN" altLang="en-US" dirty="0"/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C05FFFEC-C502-E7DB-7A03-23912A2541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0182794"/>
              </p:ext>
            </p:extLst>
          </p:nvPr>
        </p:nvGraphicFramePr>
        <p:xfrm>
          <a:off x="3423710" y="56990"/>
          <a:ext cx="4054050" cy="160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4965405" imgH="1969987" progId="Photoshop.Image.7">
                  <p:embed/>
                </p:oleObj>
              </mc:Choice>
              <mc:Fallback>
                <p:oleObj name="Image" r:id="rId2" imgW="4965405" imgH="1969987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423710" y="56990"/>
                        <a:ext cx="4054050" cy="1608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2C220DDB-99AE-288E-0F36-EE7C9F91FF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4753422"/>
              </p:ext>
            </p:extLst>
          </p:nvPr>
        </p:nvGraphicFramePr>
        <p:xfrm>
          <a:off x="4091787" y="3496096"/>
          <a:ext cx="3132131" cy="19700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46034" imgH="405937" progId="Photoshop.Image.7">
                  <p:embed/>
                </p:oleObj>
              </mc:Choice>
              <mc:Fallback>
                <p:oleObj name="Image" r:id="rId4" imgW="646034" imgH="405937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91787" y="3496096"/>
                        <a:ext cx="3132131" cy="19700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E133595F-7B8F-23A3-5EEF-A46352DA1D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5143439"/>
              </p:ext>
            </p:extLst>
          </p:nvPr>
        </p:nvGraphicFramePr>
        <p:xfrm>
          <a:off x="3912586" y="1652741"/>
          <a:ext cx="3311332" cy="1843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784683" imgH="436638" progId="Photoshop.Image.7">
                  <p:embed/>
                </p:oleObj>
              </mc:Choice>
              <mc:Fallback>
                <p:oleObj name="Image" r:id="rId6" imgW="784683" imgH="436638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12586" y="1652741"/>
                        <a:ext cx="3311332" cy="18433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B8447E6A-6D09-D3E5-5633-7F10CB3261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082844"/>
              </p:ext>
            </p:extLst>
          </p:nvPr>
        </p:nvGraphicFramePr>
        <p:xfrm>
          <a:off x="4305428" y="5466182"/>
          <a:ext cx="2918490" cy="1135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921630" imgH="359032" progId="Photoshop.Image.7">
                  <p:embed/>
                </p:oleObj>
              </mc:Choice>
              <mc:Fallback>
                <p:oleObj name="Image" r:id="rId8" imgW="921630" imgH="359032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305428" y="5466182"/>
                        <a:ext cx="2918490" cy="11352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4F031016-1B44-FEA9-2446-7593D58250AD}"/>
              </a:ext>
            </a:extLst>
          </p:cNvPr>
          <p:cNvSpPr txBox="1"/>
          <p:nvPr/>
        </p:nvSpPr>
        <p:spPr>
          <a:xfrm>
            <a:off x="2809988" y="5849140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ACTIN</a:t>
            </a:r>
            <a:endParaRPr lang="zh-CN" altLang="en-US" dirty="0"/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CCAF02AB-C65D-AB78-48F7-9F79DC841829}"/>
              </a:ext>
            </a:extLst>
          </p:cNvPr>
          <p:cNvSpPr txBox="1"/>
          <p:nvPr/>
        </p:nvSpPr>
        <p:spPr>
          <a:xfrm>
            <a:off x="2880898" y="4533245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7EAE6DE7-CD22-2E52-E1FF-BC040E2EB5BB}"/>
              </a:ext>
            </a:extLst>
          </p:cNvPr>
          <p:cNvSpPr txBox="1"/>
          <p:nvPr/>
        </p:nvSpPr>
        <p:spPr>
          <a:xfrm>
            <a:off x="2989189" y="2574418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0F90F86B-1E52-140B-F2B4-D48057202D81}"/>
              </a:ext>
            </a:extLst>
          </p:cNvPr>
          <p:cNvSpPr txBox="1"/>
          <p:nvPr/>
        </p:nvSpPr>
        <p:spPr>
          <a:xfrm>
            <a:off x="2652298" y="835852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SQ/TQ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583320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BF8DE-265E-4F4A-6C92-5D20585EA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s3i</a:t>
            </a:r>
            <a:endParaRPr lang="zh-CN" altLang="en-US" dirty="0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B002B081-1396-DA94-DCFA-2AA5590596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4793381"/>
              </p:ext>
            </p:extLst>
          </p:nvPr>
        </p:nvGraphicFramePr>
        <p:xfrm>
          <a:off x="2817208" y="1979414"/>
          <a:ext cx="3812192" cy="1884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961183" imgH="474588" progId="Photoshop.Image.7">
                  <p:embed/>
                </p:oleObj>
              </mc:Choice>
              <mc:Fallback>
                <p:oleObj name="Image" r:id="rId2" imgW="961183" imgH="474588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17208" y="1979414"/>
                        <a:ext cx="3812192" cy="18840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D13159F2-65F0-9AE3-2D77-B7C2C28B95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4593798"/>
              </p:ext>
            </p:extLst>
          </p:nvPr>
        </p:nvGraphicFramePr>
        <p:xfrm>
          <a:off x="2627644" y="70564"/>
          <a:ext cx="4001756" cy="1781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810201" imgH="360738" progId="Photoshop.Image.7">
                  <p:embed/>
                </p:oleObj>
              </mc:Choice>
              <mc:Fallback>
                <p:oleObj name="Image" r:id="rId4" imgW="810201" imgH="360738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27644" y="70564"/>
                        <a:ext cx="4001756" cy="17811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AA9141A9-AB3F-0011-4E85-B9F1B4003E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2104207"/>
              </p:ext>
            </p:extLst>
          </p:nvPr>
        </p:nvGraphicFramePr>
        <p:xfrm>
          <a:off x="2817208" y="3991133"/>
          <a:ext cx="4267091" cy="117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1016898" imgH="281427" progId="Photoshop.Image.7">
                  <p:embed/>
                </p:oleObj>
              </mc:Choice>
              <mc:Fallback>
                <p:oleObj name="Image" r:id="rId6" imgW="1016898" imgH="281427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817208" y="3991133"/>
                        <a:ext cx="4267091" cy="1178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2802543D-C9E9-0907-8403-B180C0CCB8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8854412"/>
              </p:ext>
            </p:extLst>
          </p:nvPr>
        </p:nvGraphicFramePr>
        <p:xfrm>
          <a:off x="2627644" y="5418056"/>
          <a:ext cx="4224985" cy="1169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1020726" imgH="283132" progId="Photoshop.Image.7">
                  <p:embed/>
                </p:oleObj>
              </mc:Choice>
              <mc:Fallback>
                <p:oleObj name="Image" r:id="rId8" imgW="1020726" imgH="283132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627644" y="5418056"/>
                        <a:ext cx="4224985" cy="11695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14">
            <a:extLst>
              <a:ext uri="{FF2B5EF4-FFF2-40B4-BE49-F238E27FC236}">
                <a16:creationId xmlns:a16="http://schemas.microsoft.com/office/drawing/2014/main" id="{CCAF02AB-C65D-AB78-48F7-9F79DC841829}"/>
              </a:ext>
            </a:extLst>
          </p:cNvPr>
          <p:cNvSpPr txBox="1"/>
          <p:nvPr/>
        </p:nvSpPr>
        <p:spPr>
          <a:xfrm>
            <a:off x="1818402" y="4456092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5" name="TextBox 14">
            <a:extLst>
              <a:ext uri="{FF2B5EF4-FFF2-40B4-BE49-F238E27FC236}">
                <a16:creationId xmlns:a16="http://schemas.microsoft.com/office/drawing/2014/main" id="{AB7970DE-E88F-BA65-EF51-1790D8F4F8FF}"/>
              </a:ext>
            </a:extLst>
          </p:cNvPr>
          <p:cNvSpPr txBox="1"/>
          <p:nvPr/>
        </p:nvSpPr>
        <p:spPr>
          <a:xfrm>
            <a:off x="1818401" y="2966105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5D20FAE0-CEEC-731C-71CC-C9CC0EF78B95}"/>
              </a:ext>
            </a:extLst>
          </p:cNvPr>
          <p:cNvSpPr txBox="1"/>
          <p:nvPr/>
        </p:nvSpPr>
        <p:spPr>
          <a:xfrm>
            <a:off x="1818401" y="5761413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ACTIN</a:t>
            </a:r>
            <a:endParaRPr lang="zh-CN" altLang="en-US" dirty="0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8C10CFA4-CFD3-2539-ACC3-7BAD1061836B}"/>
              </a:ext>
            </a:extLst>
          </p:cNvPr>
          <p:cNvSpPr txBox="1"/>
          <p:nvPr/>
        </p:nvSpPr>
        <p:spPr>
          <a:xfrm>
            <a:off x="1714610" y="1153180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SQ/TQ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241746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B4625-915C-12A5-BB6F-E2C382328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S3K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0FE93CB-8E0E-C28A-5D17-B5CB65B42F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3155552"/>
              </p:ext>
            </p:extLst>
          </p:nvPr>
        </p:nvGraphicFramePr>
        <p:xfrm>
          <a:off x="3220476" y="617990"/>
          <a:ext cx="2607524" cy="1325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475063" imgH="241771" progId="Photoshop.Image.7">
                  <p:embed/>
                </p:oleObj>
              </mc:Choice>
              <mc:Fallback>
                <p:oleObj name="Image" r:id="rId2" imgW="475063" imgH="241771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20476" y="617990"/>
                        <a:ext cx="2607524" cy="1325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38AB5C13-93FD-7337-354E-20D2AC776E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3017633"/>
              </p:ext>
            </p:extLst>
          </p:nvPr>
        </p:nvGraphicFramePr>
        <p:xfrm>
          <a:off x="3279839" y="2069985"/>
          <a:ext cx="2488795" cy="11595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419348" imgH="194867" progId="Photoshop.Image.7">
                  <p:embed/>
                </p:oleObj>
              </mc:Choice>
              <mc:Fallback>
                <p:oleObj name="Image" r:id="rId4" imgW="419348" imgH="194867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79839" y="2069985"/>
                        <a:ext cx="2488795" cy="11595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77B9D601-64E7-2342-9234-2E9A33E9C5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8221071"/>
              </p:ext>
            </p:extLst>
          </p:nvPr>
        </p:nvGraphicFramePr>
        <p:xfrm>
          <a:off x="3850147" y="3355972"/>
          <a:ext cx="1550521" cy="23492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367036" imgH="555605" progId="Photoshop.Image.7">
                  <p:embed/>
                </p:oleObj>
              </mc:Choice>
              <mc:Fallback>
                <p:oleObj name="Image" r:id="rId6" imgW="367036" imgH="555605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50147" y="3355972"/>
                        <a:ext cx="1550521" cy="23492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0E311DD5-A475-C5CE-4944-19EAD82C6F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9053040"/>
              </p:ext>
            </p:extLst>
          </p:nvPr>
        </p:nvGraphicFramePr>
        <p:xfrm>
          <a:off x="6483789" y="3611274"/>
          <a:ext cx="1950811" cy="1669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374266" imgH="321082" progId="Photoshop.Image.7">
                  <p:embed/>
                </p:oleObj>
              </mc:Choice>
              <mc:Fallback>
                <p:oleObj name="Image" r:id="rId8" imgW="374266" imgH="321082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483789" y="3611274"/>
                        <a:ext cx="1950811" cy="1669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20747EFE-2B8D-D9FA-D6EC-444B91FE6C07}"/>
              </a:ext>
            </a:extLst>
          </p:cNvPr>
          <p:cNvSpPr txBox="1"/>
          <p:nvPr/>
        </p:nvSpPr>
        <p:spPr>
          <a:xfrm>
            <a:off x="2420212" y="4729782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N-cadherin</a:t>
            </a:r>
            <a:endParaRPr lang="zh-CN" altLang="en-US" dirty="0"/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94B7853B-43B7-6F12-52D8-A2A4E27AD9FC}"/>
              </a:ext>
            </a:extLst>
          </p:cNvPr>
          <p:cNvSpPr txBox="1"/>
          <p:nvPr/>
        </p:nvSpPr>
        <p:spPr>
          <a:xfrm>
            <a:off x="2177241" y="790574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E-cadherin</a:t>
            </a:r>
            <a:endParaRPr lang="zh-CN" altLang="en-US" dirty="0"/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4C965D87-13F5-7A2D-95C9-EEB695204BC9}"/>
              </a:ext>
            </a:extLst>
          </p:cNvPr>
          <p:cNvSpPr txBox="1"/>
          <p:nvPr/>
        </p:nvSpPr>
        <p:spPr>
          <a:xfrm>
            <a:off x="1975712" y="2660148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SUN2</a:t>
            </a:r>
            <a:endParaRPr lang="zh-CN" altLang="en-US" dirty="0"/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E89969B2-08B6-ABD5-6010-42F02BE4D7A0}"/>
              </a:ext>
            </a:extLst>
          </p:cNvPr>
          <p:cNvSpPr txBox="1"/>
          <p:nvPr/>
        </p:nvSpPr>
        <p:spPr>
          <a:xfrm>
            <a:off x="5688736" y="4345941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ACTIN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847328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42B30-4BBB-8F17-9E87-62CB1934D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S3M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C46A46F-877C-A27E-DA54-2016BA5BF7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7108020"/>
              </p:ext>
            </p:extLst>
          </p:nvPr>
        </p:nvGraphicFramePr>
        <p:xfrm>
          <a:off x="3168332" y="5148263"/>
          <a:ext cx="3882736" cy="154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858685" imgH="341123" progId="Photoshop.Image.7">
                  <p:embed/>
                </p:oleObj>
              </mc:Choice>
              <mc:Fallback>
                <p:oleObj name="Image" r:id="rId2" imgW="858685" imgH="341123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68332" y="5148263"/>
                        <a:ext cx="3882736" cy="1543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3DC068CD-4C9D-E5C0-23A8-96BB3236EA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3773612"/>
              </p:ext>
            </p:extLst>
          </p:nvPr>
        </p:nvGraphicFramePr>
        <p:xfrm>
          <a:off x="3065462" y="1848802"/>
          <a:ext cx="4289905" cy="19135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1089199" imgH="485248" progId="Photoshop.Image.7">
                  <p:embed/>
                </p:oleObj>
              </mc:Choice>
              <mc:Fallback>
                <p:oleObj name="Image" r:id="rId4" imgW="1089199" imgH="485248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5462" y="1848802"/>
                        <a:ext cx="4289905" cy="19135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0AE12B54-BED8-5198-C077-0558A78114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7242752"/>
              </p:ext>
            </p:extLst>
          </p:nvPr>
        </p:nvGraphicFramePr>
        <p:xfrm>
          <a:off x="3116898" y="3920490"/>
          <a:ext cx="4187035" cy="1101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844225" imgH="221730" progId="Photoshop.Image.7">
                  <p:embed/>
                </p:oleObj>
              </mc:Choice>
              <mc:Fallback>
                <p:oleObj name="Image" r:id="rId6" imgW="844225" imgH="221730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16898" y="3920490"/>
                        <a:ext cx="4187035" cy="11018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32FA3B03-E6CD-AE1C-C964-E151D04B98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5954433"/>
              </p:ext>
            </p:extLst>
          </p:nvPr>
        </p:nvGraphicFramePr>
        <p:xfrm>
          <a:off x="3116898" y="473885"/>
          <a:ext cx="3201438" cy="1108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1324817" imgH="458384" progId="Photoshop.Image.7">
                  <p:embed/>
                </p:oleObj>
              </mc:Choice>
              <mc:Fallback>
                <p:oleObj name="Image" r:id="rId8" imgW="1324817" imgH="458384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116898" y="473885"/>
                        <a:ext cx="3201438" cy="11080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001F9950-64F6-D1A0-E69E-8B2352337B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4942522"/>
              </p:ext>
            </p:extLst>
          </p:nvPr>
        </p:nvGraphicFramePr>
        <p:xfrm>
          <a:off x="7566343" y="719294"/>
          <a:ext cx="3867887" cy="554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0" imgW="1197226" imgH="171414" progId="Photoshop.Image.7">
                  <p:embed/>
                </p:oleObj>
              </mc:Choice>
              <mc:Fallback>
                <p:oleObj name="Image" r:id="rId10" imgW="1197226" imgH="171414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566343" y="719294"/>
                        <a:ext cx="3867887" cy="5540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C0CA2B62-E8AD-F5A6-7044-3AED4A6195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2959405"/>
              </p:ext>
            </p:extLst>
          </p:nvPr>
        </p:nvGraphicFramePr>
        <p:xfrm>
          <a:off x="8563136" y="1784060"/>
          <a:ext cx="3359689" cy="23119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2" imgW="936090" imgH="644297" progId="Photoshop.Image.7">
                  <p:embed/>
                </p:oleObj>
              </mc:Choice>
              <mc:Fallback>
                <p:oleObj name="Image" r:id="rId12" imgW="936090" imgH="644297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563136" y="1784060"/>
                        <a:ext cx="3359689" cy="23119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A00C823-7B16-5DA1-DE8C-F188BEE598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3998968"/>
              </p:ext>
            </p:extLst>
          </p:nvPr>
        </p:nvGraphicFramePr>
        <p:xfrm>
          <a:off x="8278895" y="4485481"/>
          <a:ext cx="3643930" cy="1325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4" imgW="1060279" imgH="385896" progId="Photoshop.Image.7">
                  <p:embed/>
                </p:oleObj>
              </mc:Choice>
              <mc:Fallback>
                <p:oleObj name="Image" r:id="rId14" imgW="1060279" imgH="38589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8278895" y="4485481"/>
                        <a:ext cx="3643930" cy="1325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14">
            <a:extLst>
              <a:ext uri="{FF2B5EF4-FFF2-40B4-BE49-F238E27FC236}">
                <a16:creationId xmlns:a16="http://schemas.microsoft.com/office/drawing/2014/main" id="{4C965D87-13F5-7A2D-95C9-EEB695204BC9}"/>
              </a:ext>
            </a:extLst>
          </p:cNvPr>
          <p:cNvSpPr txBox="1"/>
          <p:nvPr/>
        </p:nvSpPr>
        <p:spPr>
          <a:xfrm>
            <a:off x="2212102" y="843239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KASH1</a:t>
            </a:r>
            <a:endParaRPr lang="zh-CN" altLang="en-US" dirty="0"/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844507FF-2A10-7C95-7111-7C7ADB6A39F4}"/>
              </a:ext>
            </a:extLst>
          </p:cNvPr>
          <p:cNvSpPr txBox="1"/>
          <p:nvPr/>
        </p:nvSpPr>
        <p:spPr>
          <a:xfrm>
            <a:off x="6695995" y="731199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KASH2</a:t>
            </a:r>
            <a:endParaRPr lang="zh-CN" altLang="en-US" dirty="0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307AD9B7-1BC3-B02D-CA45-36C1F40DD27A}"/>
              </a:ext>
            </a:extLst>
          </p:cNvPr>
          <p:cNvSpPr txBox="1"/>
          <p:nvPr/>
        </p:nvSpPr>
        <p:spPr>
          <a:xfrm>
            <a:off x="2141934" y="2798592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KASH1</a:t>
            </a:r>
            <a:endParaRPr lang="zh-CN" altLang="en-US" dirty="0"/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BF26D186-A9AA-2508-F584-7694C647E7CC}"/>
              </a:ext>
            </a:extLst>
          </p:cNvPr>
          <p:cNvSpPr txBox="1"/>
          <p:nvPr/>
        </p:nvSpPr>
        <p:spPr>
          <a:xfrm>
            <a:off x="2212102" y="4205372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KASH2</a:t>
            </a:r>
            <a:endParaRPr lang="zh-CN" altLang="en-US" dirty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6D523A92-247B-D7A6-92E0-D7F80C367A5C}"/>
              </a:ext>
            </a:extLst>
          </p:cNvPr>
          <p:cNvSpPr txBox="1"/>
          <p:nvPr/>
        </p:nvSpPr>
        <p:spPr>
          <a:xfrm>
            <a:off x="2141933" y="6014761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KASH2</a:t>
            </a:r>
            <a:endParaRPr lang="zh-CN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8A2580-72FC-677D-1196-096176F43E33}"/>
              </a:ext>
            </a:extLst>
          </p:cNvPr>
          <p:cNvSpPr txBox="1"/>
          <p:nvPr/>
        </p:nvSpPr>
        <p:spPr>
          <a:xfrm>
            <a:off x="7761284" y="2940021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1777FB-BE17-F944-22E2-EA1BD278F037}"/>
              </a:ext>
            </a:extLst>
          </p:cNvPr>
          <p:cNvSpPr txBox="1"/>
          <p:nvPr/>
        </p:nvSpPr>
        <p:spPr>
          <a:xfrm>
            <a:off x="7460538" y="5007224"/>
            <a:ext cx="220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SQ/TQ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14208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25C86-88D9-45EB-889E-6DB8AEDDC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Figure 2D</a:t>
            </a:r>
            <a:endParaRPr lang="zh-CN" alt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9712810D-9C7E-0E0A-717A-941A487127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4492515"/>
              </p:ext>
            </p:extLst>
          </p:nvPr>
        </p:nvGraphicFramePr>
        <p:xfrm>
          <a:off x="1214438" y="2179637"/>
          <a:ext cx="2633662" cy="3501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074739" imgH="1429307" progId="Photoshop.Image.7">
                  <p:embed/>
                </p:oleObj>
              </mc:Choice>
              <mc:Fallback>
                <p:oleObj name="Image" r:id="rId2" imgW="1074739" imgH="1429307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14438" y="2179637"/>
                        <a:ext cx="2633662" cy="35011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1C6578A-9063-A694-52BA-373E52EF02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6213778"/>
              </p:ext>
            </p:extLst>
          </p:nvPr>
        </p:nvGraphicFramePr>
        <p:xfrm>
          <a:off x="5236844" y="2095183"/>
          <a:ext cx="2666839" cy="3288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1123223" imgH="1386240" progId="Photoshop.Image.7">
                  <p:embed/>
                </p:oleObj>
              </mc:Choice>
              <mc:Fallback>
                <p:oleObj name="Image" r:id="rId4" imgW="1123223" imgH="1386240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36844" y="2095183"/>
                        <a:ext cx="2666839" cy="32883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10D4551-13ED-489A-A1B0-6047E6080CA5}"/>
              </a:ext>
            </a:extLst>
          </p:cNvPr>
          <p:cNvSpPr txBox="1"/>
          <p:nvPr/>
        </p:nvSpPr>
        <p:spPr>
          <a:xfrm>
            <a:off x="4332798" y="2824958"/>
            <a:ext cx="74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120781-C612-1DE4-D140-061E8942AFF5}"/>
              </a:ext>
            </a:extLst>
          </p:cNvPr>
          <p:cNvSpPr txBox="1"/>
          <p:nvPr/>
        </p:nvSpPr>
        <p:spPr>
          <a:xfrm>
            <a:off x="286247" y="3009624"/>
            <a:ext cx="880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USP21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2636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233FC-5A7F-335A-E68E-E46557BA1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2E</a:t>
            </a:r>
            <a:endParaRPr lang="zh-CN" alt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D8A0EB1-5146-E9C6-E534-0FC2D9B216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5249423"/>
              </p:ext>
            </p:extLst>
          </p:nvPr>
        </p:nvGraphicFramePr>
        <p:xfrm>
          <a:off x="2876685" y="2486977"/>
          <a:ext cx="2398339" cy="1325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617539" imgH="341123" progId="Photoshop.Image.7">
                  <p:embed/>
                </p:oleObj>
              </mc:Choice>
              <mc:Fallback>
                <p:oleObj name="Image" r:id="rId2" imgW="617539" imgH="341123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76685" y="2486977"/>
                        <a:ext cx="2398339" cy="1325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FEF1D192-458E-CC46-FB9C-43EC41E0CB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2446833"/>
              </p:ext>
            </p:extLst>
          </p:nvPr>
        </p:nvGraphicFramePr>
        <p:xfrm>
          <a:off x="2781140" y="491490"/>
          <a:ext cx="2237527" cy="17560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774050" imgH="608052" progId="Photoshop.Image.7">
                  <p:embed/>
                </p:oleObj>
              </mc:Choice>
              <mc:Fallback>
                <p:oleObj name="Image" r:id="rId4" imgW="774050" imgH="608052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81140" y="491490"/>
                        <a:ext cx="2237527" cy="17560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6FF61CB-BA62-CD4D-010E-8B1CE6713E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5910518"/>
              </p:ext>
            </p:extLst>
          </p:nvPr>
        </p:nvGraphicFramePr>
        <p:xfrm>
          <a:off x="2479993" y="4008436"/>
          <a:ext cx="3351744" cy="1200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509512" imgH="182075" progId="Photoshop.Image.7">
                  <p:embed/>
                </p:oleObj>
              </mc:Choice>
              <mc:Fallback>
                <p:oleObj name="Image" r:id="rId6" imgW="509512" imgH="182075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79993" y="4008436"/>
                        <a:ext cx="3351744" cy="12007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4B5B3320-5B1C-BD59-37FE-5CB76026C5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2798751"/>
              </p:ext>
            </p:extLst>
          </p:nvPr>
        </p:nvGraphicFramePr>
        <p:xfrm>
          <a:off x="3025408" y="5405117"/>
          <a:ext cx="2100891" cy="132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532904" imgH="337286" progId="Photoshop.Image.7">
                  <p:embed/>
                </p:oleObj>
              </mc:Choice>
              <mc:Fallback>
                <p:oleObj name="Image" r:id="rId8" imgW="532904" imgH="33728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025408" y="5405117"/>
                        <a:ext cx="2100891" cy="1325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CAFEC8E-CE93-4693-BC8B-6009B617D51A}"/>
              </a:ext>
            </a:extLst>
          </p:cNvPr>
          <p:cNvSpPr txBox="1"/>
          <p:nvPr/>
        </p:nvSpPr>
        <p:spPr>
          <a:xfrm>
            <a:off x="1851991" y="1292410"/>
            <a:ext cx="74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0008F0-6125-E4A2-5EA6-81AF244007DC}"/>
              </a:ext>
            </a:extLst>
          </p:cNvPr>
          <p:cNvSpPr txBox="1"/>
          <p:nvPr/>
        </p:nvSpPr>
        <p:spPr>
          <a:xfrm>
            <a:off x="1731908" y="4424162"/>
            <a:ext cx="74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9D5846-D9DD-1E68-C606-004F0F8F0B4B}"/>
              </a:ext>
            </a:extLst>
          </p:cNvPr>
          <p:cNvSpPr txBox="1"/>
          <p:nvPr/>
        </p:nvSpPr>
        <p:spPr>
          <a:xfrm>
            <a:off x="1851990" y="2943344"/>
            <a:ext cx="74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7D3A1C-65BA-6546-399E-5FCF1611D0EB}"/>
              </a:ext>
            </a:extLst>
          </p:cNvPr>
          <p:cNvSpPr txBox="1"/>
          <p:nvPr/>
        </p:nvSpPr>
        <p:spPr>
          <a:xfrm>
            <a:off x="1714860" y="5980252"/>
            <a:ext cx="885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ACTIN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808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8C329-E61C-A3A6-A470-6F7466E15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00" y="-14655"/>
            <a:ext cx="10515600" cy="1325563"/>
          </a:xfrm>
        </p:spPr>
        <p:txBody>
          <a:bodyPr/>
          <a:lstStyle/>
          <a:p>
            <a:r>
              <a:rPr lang="en-US" altLang="zh-CN" dirty="0"/>
              <a:t>2G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4CB2448-7702-AB88-EF3C-DE817BD1EC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5010757"/>
              </p:ext>
            </p:extLst>
          </p:nvPr>
        </p:nvGraphicFramePr>
        <p:xfrm>
          <a:off x="1451691" y="4852353"/>
          <a:ext cx="2705796" cy="1640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806373" imgH="489086" progId="Photoshop.Image.7">
                  <p:embed/>
                </p:oleObj>
              </mc:Choice>
              <mc:Fallback>
                <p:oleObj name="Image" r:id="rId2" imgW="806373" imgH="48908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51691" y="4852353"/>
                        <a:ext cx="2705796" cy="16405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B184939-1471-73A2-6597-AA446DD62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2008" y="364331"/>
            <a:ext cx="3363369" cy="13255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AD09FC-FA49-D919-5D06-AD8C65CF6B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2008" y="2190750"/>
            <a:ext cx="4535950" cy="19056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C0BB745-1C8B-D497-7FFC-389E57BA6F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2825" y="602775"/>
            <a:ext cx="3287167" cy="29180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A4E658D-21A0-3019-529C-3AAFC8C9B0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0450" y="4096386"/>
            <a:ext cx="4883350" cy="17838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EC68CD-F1CA-3E34-BB8B-88103E9CF5BC}"/>
              </a:ext>
            </a:extLst>
          </p:cNvPr>
          <p:cNvSpPr txBox="1"/>
          <p:nvPr/>
        </p:nvSpPr>
        <p:spPr>
          <a:xfrm>
            <a:off x="6524740" y="1609120"/>
            <a:ext cx="74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UB</a:t>
            </a:r>
            <a:endParaRPr lang="zh-CN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5D9F08-FF9F-F72A-B30A-671FE33E5A4F}"/>
              </a:ext>
            </a:extLst>
          </p:cNvPr>
          <p:cNvSpPr txBox="1"/>
          <p:nvPr/>
        </p:nvSpPr>
        <p:spPr>
          <a:xfrm>
            <a:off x="883923" y="842446"/>
            <a:ext cx="74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D02491-99CA-038A-C602-577E6674F4E8}"/>
              </a:ext>
            </a:extLst>
          </p:cNvPr>
          <p:cNvSpPr txBox="1"/>
          <p:nvPr/>
        </p:nvSpPr>
        <p:spPr>
          <a:xfrm>
            <a:off x="1077648" y="2836148"/>
            <a:ext cx="74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53DFFD-9FDD-060A-90E4-B300B6A225BA}"/>
              </a:ext>
            </a:extLst>
          </p:cNvPr>
          <p:cNvSpPr txBox="1"/>
          <p:nvPr/>
        </p:nvSpPr>
        <p:spPr>
          <a:xfrm>
            <a:off x="596901" y="5559940"/>
            <a:ext cx="854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USP21</a:t>
            </a:r>
            <a:endParaRPr lang="zh-CN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4B4619-C93C-E282-BBB7-40DEB391EF5D}"/>
              </a:ext>
            </a:extLst>
          </p:cNvPr>
          <p:cNvSpPr txBox="1"/>
          <p:nvPr/>
        </p:nvSpPr>
        <p:spPr>
          <a:xfrm>
            <a:off x="5143500" y="4852353"/>
            <a:ext cx="1163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75811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9FFE0-F4EF-39E8-66E7-78AC237E5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2H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D47A85A4-F9E7-221D-BD97-BFDD9ECBE4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9549381"/>
              </p:ext>
            </p:extLst>
          </p:nvPr>
        </p:nvGraphicFramePr>
        <p:xfrm>
          <a:off x="2145452" y="261294"/>
          <a:ext cx="3040550" cy="3571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4545206" imgH="5339433" progId="Photoshop.Image.7">
                  <p:embed/>
                </p:oleObj>
              </mc:Choice>
              <mc:Fallback>
                <p:oleObj name="Image" r:id="rId2" imgW="4545206" imgH="5339433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45452" y="261294"/>
                        <a:ext cx="3040550" cy="35715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04F95A7-127A-4484-81B5-C5A3E37956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918306"/>
              </p:ext>
            </p:extLst>
          </p:nvPr>
        </p:nvGraphicFramePr>
        <p:xfrm>
          <a:off x="95250" y="4314495"/>
          <a:ext cx="4690097" cy="1094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1292494" imgH="301041" progId="Photoshop.Image.7">
                  <p:embed/>
                </p:oleObj>
              </mc:Choice>
              <mc:Fallback>
                <p:oleObj name="Image" r:id="rId4" imgW="1292494" imgH="301041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5250" y="4314495"/>
                        <a:ext cx="4690097" cy="10947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E377C0EF-FF78-EA53-6C51-D6EC5D01511C}"/>
              </a:ext>
            </a:extLst>
          </p:cNvPr>
          <p:cNvSpPr/>
          <p:nvPr/>
        </p:nvSpPr>
        <p:spPr>
          <a:xfrm>
            <a:off x="95250" y="4393376"/>
            <a:ext cx="2439353" cy="9369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CDCEACF2-B479-7DF9-6DA0-015F84DE0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2897873"/>
              </p:ext>
            </p:extLst>
          </p:nvPr>
        </p:nvGraphicFramePr>
        <p:xfrm>
          <a:off x="5981700" y="400185"/>
          <a:ext cx="2554713" cy="20383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597550" imgH="476293" progId="Photoshop.Image.7">
                  <p:embed/>
                </p:oleObj>
              </mc:Choice>
              <mc:Fallback>
                <p:oleObj name="Image" r:id="rId6" imgW="597550" imgH="476293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981700" y="400185"/>
                        <a:ext cx="2554713" cy="20383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091D4F6D-D51D-C5B9-7F9E-F2D2559843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599" y="2973684"/>
            <a:ext cx="3134404" cy="13255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9E1A4D-8E80-F701-E6DB-2D690C0841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2599" y="4373361"/>
            <a:ext cx="3276600" cy="20177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793EF5-1AF7-D7BB-D3E5-9E3CBD7308CA}"/>
              </a:ext>
            </a:extLst>
          </p:cNvPr>
          <p:cNvSpPr txBox="1"/>
          <p:nvPr/>
        </p:nvSpPr>
        <p:spPr>
          <a:xfrm>
            <a:off x="1117784" y="1778188"/>
            <a:ext cx="74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UB</a:t>
            </a:r>
            <a:endParaRPr lang="zh-CN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1CB328-5607-6477-5D1C-BFD5A7776431}"/>
              </a:ext>
            </a:extLst>
          </p:cNvPr>
          <p:cNvSpPr txBox="1"/>
          <p:nvPr/>
        </p:nvSpPr>
        <p:spPr>
          <a:xfrm>
            <a:off x="724267" y="3964917"/>
            <a:ext cx="74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FLAG</a:t>
            </a:r>
            <a:endParaRPr lang="zh-CN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5F90AF-EF99-4CCC-733E-00AA3E9054B0}"/>
              </a:ext>
            </a:extLst>
          </p:cNvPr>
          <p:cNvSpPr txBox="1"/>
          <p:nvPr/>
        </p:nvSpPr>
        <p:spPr>
          <a:xfrm>
            <a:off x="5233615" y="1180440"/>
            <a:ext cx="74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DFEC68-4817-4032-BDDE-AA55950757B8}"/>
              </a:ext>
            </a:extLst>
          </p:cNvPr>
          <p:cNvSpPr txBox="1"/>
          <p:nvPr/>
        </p:nvSpPr>
        <p:spPr>
          <a:xfrm>
            <a:off x="5233615" y="3533978"/>
            <a:ext cx="1148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3795A1-5432-7FD0-69AC-AF7677377525}"/>
              </a:ext>
            </a:extLst>
          </p:cNvPr>
          <p:cNvSpPr txBox="1"/>
          <p:nvPr/>
        </p:nvSpPr>
        <p:spPr>
          <a:xfrm>
            <a:off x="5240572" y="4961022"/>
            <a:ext cx="74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ATR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88008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6FCEA-9B9A-ED6A-313D-4AA6FB483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4A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F76D7E1-EA0B-94A7-DBA5-80645AA530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1244296"/>
              </p:ext>
            </p:extLst>
          </p:nvPr>
        </p:nvGraphicFramePr>
        <p:xfrm>
          <a:off x="2068517" y="5345595"/>
          <a:ext cx="3183727" cy="1444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584791" imgH="265223" progId="Photoshop.Image.7">
                  <p:embed/>
                </p:oleObj>
              </mc:Choice>
              <mc:Fallback>
                <p:oleObj name="Image" r:id="rId2" imgW="584791" imgH="265223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68517" y="5345595"/>
                        <a:ext cx="3183727" cy="14447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5C81413-E7EA-DA2D-213D-CA4B0EDB94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1258106"/>
              </p:ext>
            </p:extLst>
          </p:nvPr>
        </p:nvGraphicFramePr>
        <p:xfrm>
          <a:off x="2362268" y="1848924"/>
          <a:ext cx="4450874" cy="1075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525674" imgH="126216" progId="Photoshop.Image.7">
                  <p:embed/>
                </p:oleObj>
              </mc:Choice>
              <mc:Fallback>
                <p:oleObj name="Image" r:id="rId4" imgW="525674" imgH="12621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62268" y="1848924"/>
                        <a:ext cx="4450874" cy="10757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89CDD640-7F18-E11A-DBCE-B1F7F9D19C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0433779"/>
              </p:ext>
            </p:extLst>
          </p:nvPr>
        </p:nvGraphicFramePr>
        <p:xfrm>
          <a:off x="3093521" y="78811"/>
          <a:ext cx="2507179" cy="1569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478890" imgH="299336" progId="Photoshop.Image.7">
                  <p:embed/>
                </p:oleObj>
              </mc:Choice>
              <mc:Fallback>
                <p:oleObj name="Image" r:id="rId6" imgW="478890" imgH="29933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93521" y="78811"/>
                        <a:ext cx="2507179" cy="15690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2B7B378D-F894-9656-15C4-B67CD6ACBB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1389603"/>
              </p:ext>
            </p:extLst>
          </p:nvPr>
        </p:nvGraphicFramePr>
        <p:xfrm>
          <a:off x="2759393" y="2974646"/>
          <a:ext cx="3336607" cy="2273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712807" imgH="485248" progId="Photoshop.Image.7">
                  <p:embed/>
                </p:oleObj>
              </mc:Choice>
              <mc:Fallback>
                <p:oleObj name="Image" r:id="rId8" imgW="712807" imgH="485248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759393" y="2974646"/>
                        <a:ext cx="3336607" cy="22739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6586CAD-8A57-330A-C501-073624F840E5}"/>
              </a:ext>
            </a:extLst>
          </p:cNvPr>
          <p:cNvSpPr txBox="1"/>
          <p:nvPr/>
        </p:nvSpPr>
        <p:spPr>
          <a:xfrm>
            <a:off x="2385350" y="863341"/>
            <a:ext cx="74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ATR</a:t>
            </a:r>
            <a:endParaRPr lang="zh-CN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78E4FB-2D7C-E326-1295-DD4C2D277EA9}"/>
              </a:ext>
            </a:extLst>
          </p:cNvPr>
          <p:cNvSpPr txBox="1"/>
          <p:nvPr/>
        </p:nvSpPr>
        <p:spPr>
          <a:xfrm>
            <a:off x="1003301" y="3926954"/>
            <a:ext cx="144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E-Cadherin</a:t>
            </a:r>
            <a:endParaRPr lang="zh-CN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00BD73-DAEB-F82F-304C-2CCF713AE881}"/>
              </a:ext>
            </a:extLst>
          </p:cNvPr>
          <p:cNvSpPr txBox="1"/>
          <p:nvPr/>
        </p:nvSpPr>
        <p:spPr>
          <a:xfrm>
            <a:off x="1003301" y="2347156"/>
            <a:ext cx="144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N-Cadherin</a:t>
            </a:r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D91991-1E05-4AA3-6956-6B200BCC848E}"/>
              </a:ext>
            </a:extLst>
          </p:cNvPr>
          <p:cNvSpPr txBox="1"/>
          <p:nvPr/>
        </p:nvSpPr>
        <p:spPr>
          <a:xfrm>
            <a:off x="482601" y="5883325"/>
            <a:ext cx="144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Actin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7937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B8932-9AEA-C109-51F5-BF8290C12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4C</a:t>
            </a:r>
            <a:endParaRPr lang="zh-CN" alt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19B57E6-94A9-F661-1F4B-C223A8F24B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8608539"/>
              </p:ext>
            </p:extLst>
          </p:nvPr>
        </p:nvGraphicFramePr>
        <p:xfrm>
          <a:off x="2470234" y="5046496"/>
          <a:ext cx="3021138" cy="1446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559698" imgH="268635" progId="Photoshop.Image.7">
                  <p:embed/>
                </p:oleObj>
              </mc:Choice>
              <mc:Fallback>
                <p:oleObj name="Image" r:id="rId2" imgW="559698" imgH="268635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70234" y="5046496"/>
                        <a:ext cx="3021138" cy="14463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F2951332-F85A-7C5E-9745-CE852D770F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7003063"/>
              </p:ext>
            </p:extLst>
          </p:nvPr>
        </p:nvGraphicFramePr>
        <p:xfrm>
          <a:off x="2628045" y="1702868"/>
          <a:ext cx="2705516" cy="17469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757889" imgH="489086" progId="Photoshop.Image.7">
                  <p:embed/>
                </p:oleObj>
              </mc:Choice>
              <mc:Fallback>
                <p:oleObj name="Image" r:id="rId4" imgW="757889" imgH="48908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28045" y="1702868"/>
                        <a:ext cx="2705516" cy="17469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F4B8DDD-03A9-BC11-23BF-A5E9E0EDA0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2368865"/>
              </p:ext>
            </p:extLst>
          </p:nvPr>
        </p:nvGraphicFramePr>
        <p:xfrm>
          <a:off x="2436306" y="3600117"/>
          <a:ext cx="3088994" cy="1446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674955" imgH="315539" progId="Photoshop.Image.7">
                  <p:embed/>
                </p:oleObj>
              </mc:Choice>
              <mc:Fallback>
                <p:oleObj name="Image" r:id="rId6" imgW="674955" imgH="315539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36306" y="3600117"/>
                        <a:ext cx="3088994" cy="14463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3725D48-BCC2-1426-CDE5-D2D32AD8DD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3833189"/>
              </p:ext>
            </p:extLst>
          </p:nvPr>
        </p:nvGraphicFramePr>
        <p:xfrm>
          <a:off x="2755583" y="23545"/>
          <a:ext cx="2239327" cy="16558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712807" imgH="527036" progId="Photoshop.Image.7">
                  <p:embed/>
                </p:oleObj>
              </mc:Choice>
              <mc:Fallback>
                <p:oleObj name="Image" r:id="rId8" imgW="712807" imgH="527036" progId="Photoshop.Image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755583" y="23545"/>
                        <a:ext cx="2239327" cy="16558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39681FC-FA99-BE6E-35D0-858584D0999B}"/>
              </a:ext>
            </a:extLst>
          </p:cNvPr>
          <p:cNvSpPr txBox="1"/>
          <p:nvPr/>
        </p:nvSpPr>
        <p:spPr>
          <a:xfrm>
            <a:off x="1003301" y="2347156"/>
            <a:ext cx="144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N-Cadherin</a:t>
            </a:r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C1B8CA-AC13-6025-5416-87FD05DB4F2A}"/>
              </a:ext>
            </a:extLst>
          </p:cNvPr>
          <p:cNvSpPr txBox="1"/>
          <p:nvPr/>
        </p:nvSpPr>
        <p:spPr>
          <a:xfrm>
            <a:off x="987264" y="3956847"/>
            <a:ext cx="144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E-Cadherin</a:t>
            </a:r>
            <a:endParaRPr lang="zh-CN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79EE36-E1A8-A960-9057-94782C5B22EA}"/>
              </a:ext>
            </a:extLst>
          </p:cNvPr>
          <p:cNvSpPr txBox="1"/>
          <p:nvPr/>
        </p:nvSpPr>
        <p:spPr>
          <a:xfrm>
            <a:off x="987264" y="5585019"/>
            <a:ext cx="144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ACTIN</a:t>
            </a:r>
            <a:endParaRPr lang="zh-CN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4A7763-F1C2-7971-38CC-9A3BFA009381}"/>
              </a:ext>
            </a:extLst>
          </p:cNvPr>
          <p:cNvSpPr txBox="1"/>
          <p:nvPr/>
        </p:nvSpPr>
        <p:spPr>
          <a:xfrm>
            <a:off x="1745713" y="613219"/>
            <a:ext cx="144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ATR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47182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8505</TotalTime>
  <Words>245</Words>
  <Application>Microsoft Office PowerPoint</Application>
  <PresentationFormat>Widescreen</PresentationFormat>
  <Paragraphs>187</Paragraphs>
  <Slides>38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等线</vt:lpstr>
      <vt:lpstr>等线 Light</vt:lpstr>
      <vt:lpstr>Arial</vt:lpstr>
      <vt:lpstr>Office Theme</vt:lpstr>
      <vt:lpstr>Image</vt:lpstr>
      <vt:lpstr>PowerPoint Presentation</vt:lpstr>
      <vt:lpstr>1E</vt:lpstr>
      <vt:lpstr>Figure 1h</vt:lpstr>
      <vt:lpstr>Figure 2D</vt:lpstr>
      <vt:lpstr>2E</vt:lpstr>
      <vt:lpstr>2G</vt:lpstr>
      <vt:lpstr>2H</vt:lpstr>
      <vt:lpstr>4A</vt:lpstr>
      <vt:lpstr>4C</vt:lpstr>
      <vt:lpstr>Figure 4E</vt:lpstr>
      <vt:lpstr>Figure 4G</vt:lpstr>
      <vt:lpstr>Figure 5A</vt:lpstr>
      <vt:lpstr>Figure 5C</vt:lpstr>
      <vt:lpstr>Figure 5E</vt:lpstr>
      <vt:lpstr>Figure 5G</vt:lpstr>
      <vt:lpstr>Figure 5K</vt:lpstr>
      <vt:lpstr>Figure 5M</vt:lpstr>
      <vt:lpstr>Figure 6A-B</vt:lpstr>
      <vt:lpstr>Figure 6D</vt:lpstr>
      <vt:lpstr>7A</vt:lpstr>
      <vt:lpstr>Figure 7C</vt:lpstr>
      <vt:lpstr>7E</vt:lpstr>
      <vt:lpstr>Figure 7G</vt:lpstr>
      <vt:lpstr>Figure 7I</vt:lpstr>
      <vt:lpstr>Figure 7P</vt:lpstr>
      <vt:lpstr>Figure 8D</vt:lpstr>
      <vt:lpstr>S1b</vt:lpstr>
      <vt:lpstr>S1J</vt:lpstr>
      <vt:lpstr>S1L</vt:lpstr>
      <vt:lpstr>S1M</vt:lpstr>
      <vt:lpstr>S1O</vt:lpstr>
      <vt:lpstr>Figure S3A</vt:lpstr>
      <vt:lpstr>S3C</vt:lpstr>
      <vt:lpstr>S3E</vt:lpstr>
      <vt:lpstr>S3G</vt:lpstr>
      <vt:lpstr>s3i</vt:lpstr>
      <vt:lpstr>S3K</vt:lpstr>
      <vt:lpstr>S3M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Xinyi Tu</dc:creator>
  <cp:lastModifiedBy>Xinyi Tu</cp:lastModifiedBy>
  <cp:revision>89</cp:revision>
  <dcterms:created xsi:type="dcterms:W3CDTF">2026-01-14T22:51:18Z</dcterms:created>
  <dcterms:modified xsi:type="dcterms:W3CDTF">2026-06-11T15:28:45Z</dcterms:modified>
</cp:coreProperties>
</file>