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4" r:id="rId2"/>
    <p:sldId id="269" r:id="rId3"/>
    <p:sldId id="272" r:id="rId4"/>
    <p:sldId id="273" r:id="rId5"/>
    <p:sldId id="274" r:id="rId6"/>
  </p:sldIdLst>
  <p:sldSz cx="6858000" cy="9144000" type="letter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24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7C82-509D-46C4-B2DA-E1F28AB8C28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CA5-92DA-449F-BAE0-A4F4BEB4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1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7C82-509D-46C4-B2DA-E1F28AB8C28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CA5-92DA-449F-BAE0-A4F4BEB4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92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7C82-509D-46C4-B2DA-E1F28AB8C28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CA5-92DA-449F-BAE0-A4F4BEB4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5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7C82-509D-46C4-B2DA-E1F28AB8C28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CA5-92DA-449F-BAE0-A4F4BEB4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1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7C82-509D-46C4-B2DA-E1F28AB8C28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CA5-92DA-449F-BAE0-A4F4BEB4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6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7C82-509D-46C4-B2DA-E1F28AB8C28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CA5-92DA-449F-BAE0-A4F4BEB4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06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7C82-509D-46C4-B2DA-E1F28AB8C28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CA5-92DA-449F-BAE0-A4F4BEB4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62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7C82-509D-46C4-B2DA-E1F28AB8C28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CA5-92DA-449F-BAE0-A4F4BEB4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98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7C82-509D-46C4-B2DA-E1F28AB8C28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CA5-92DA-449F-BAE0-A4F4BEB4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4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7C82-509D-46C4-B2DA-E1F28AB8C28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CA5-92DA-449F-BAE0-A4F4BEB4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88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7C82-509D-46C4-B2DA-E1F28AB8C28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5CA5-92DA-449F-BAE0-A4F4BEB4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0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67C82-509D-46C4-B2DA-E1F28AB8C28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35CA5-92DA-449F-BAE0-A4F4BEB4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0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1435546" y="6150221"/>
            <a:ext cx="4620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Uncropped gels corresponding to Figure 1F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546" y="1941887"/>
            <a:ext cx="2946200" cy="382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5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171" y="8113658"/>
            <a:ext cx="57362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Uncropped gels corresponding to Figure 2. In Figure 2A, blots for the </a:t>
            </a:r>
            <a:r>
              <a:rPr lang="en-US" sz="1400" dirty="0" err="1" smtClean="0"/>
              <a:t>shCtrl</a:t>
            </a:r>
            <a:r>
              <a:rPr lang="en-US" sz="1400" dirty="0" smtClean="0"/>
              <a:t> and </a:t>
            </a:r>
            <a:r>
              <a:rPr lang="en-US" sz="1400" dirty="0" err="1" smtClean="0"/>
              <a:t>shERG</a:t>
            </a:r>
            <a:r>
              <a:rPr lang="en-US" sz="1400" dirty="0" smtClean="0"/>
              <a:t> were from the same lysate but ERG was run on a second gel, and the vinculin control for it is shown below the ERG blot.</a:t>
            </a:r>
            <a:endParaRPr lang="en-US" sz="14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724" y="447495"/>
            <a:ext cx="2040913" cy="298870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820" y="531627"/>
            <a:ext cx="2237372" cy="263657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69" y="3581471"/>
            <a:ext cx="2845806" cy="41145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283" y="3549183"/>
            <a:ext cx="2929809" cy="445149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73717" y="531627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2290293" y="531627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70709" y="531627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8524" y="330802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14675" y="358147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33206" y="810491"/>
            <a:ext cx="1588981" cy="2384553"/>
            <a:chOff x="4114801" y="2634343"/>
            <a:chExt cx="9525000" cy="1230085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/>
            <a:srcRect l="13649" t="20245" r="33702" b="69326"/>
            <a:stretch/>
          </p:blipFill>
          <p:spPr>
            <a:xfrm>
              <a:off x="4876800" y="10287000"/>
              <a:ext cx="8610601" cy="12954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/>
            <a:srcRect l="12939" t="55592" r="34348" b="39374"/>
            <a:stretch/>
          </p:blipFill>
          <p:spPr>
            <a:xfrm>
              <a:off x="4876800" y="4953000"/>
              <a:ext cx="8382001" cy="9144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/>
            <a:srcRect l="15413" t="32430" r="30639" b="52060"/>
            <a:stretch/>
          </p:blipFill>
          <p:spPr>
            <a:xfrm>
              <a:off x="4759037" y="7620000"/>
              <a:ext cx="8728364" cy="762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/>
            <a:srcRect l="15413" t="45825" r="30639" b="30910"/>
            <a:stretch/>
          </p:blipFill>
          <p:spPr>
            <a:xfrm>
              <a:off x="4648200" y="6086476"/>
              <a:ext cx="8801100" cy="115252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/>
            <a:srcRect l="15413" t="8460" r="30639" b="66960"/>
            <a:stretch/>
          </p:blipFill>
          <p:spPr>
            <a:xfrm>
              <a:off x="5181600" y="2634343"/>
              <a:ext cx="8458200" cy="20138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/>
            <a:srcRect l="9434" t="45280" r="23969" b="32632"/>
            <a:stretch/>
          </p:blipFill>
          <p:spPr>
            <a:xfrm>
              <a:off x="4114801" y="8547100"/>
              <a:ext cx="9525000" cy="15240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8" t="26873" r="12644" b="54979"/>
            <a:stretch/>
          </p:blipFill>
          <p:spPr>
            <a:xfrm>
              <a:off x="4724400" y="13716000"/>
              <a:ext cx="8382000" cy="12192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8" t="63521" r="10731" b="21733"/>
            <a:stretch/>
          </p:blipFill>
          <p:spPr>
            <a:xfrm>
              <a:off x="4730262" y="12268200"/>
              <a:ext cx="8528538" cy="114300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 rot="17558533">
            <a:off x="1604892" y="174488"/>
            <a:ext cx="121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Ctrl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7558533">
            <a:off x="1764219" y="188341"/>
            <a:ext cx="121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ERG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840" y="891563"/>
            <a:ext cx="1051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pAKT473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9169" y="1223628"/>
            <a:ext cx="1051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pAKT308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6014" y="1499499"/>
            <a:ext cx="1051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pS6235,6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5351" y="1720644"/>
            <a:ext cx="1051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pERK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7819" y="1969491"/>
            <a:ext cx="1051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9743" y="2273833"/>
            <a:ext cx="1051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vinculin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6323" y="2692212"/>
            <a:ext cx="1051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ERG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9525" y="2932698"/>
            <a:ext cx="1051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vinculin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92540" y="808213"/>
            <a:ext cx="271772" cy="24998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207750" y="4155115"/>
            <a:ext cx="1151327" cy="38455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7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4612" y="4918429"/>
            <a:ext cx="4620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Uncropped gels corresponding to Figure S2C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2583029"/>
            <a:ext cx="3679466" cy="17052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0606" y="2680583"/>
            <a:ext cx="2112027" cy="17525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2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645901" y="6837903"/>
            <a:ext cx="4620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Uncropped gels corresponding to Figure S3</a:t>
            </a:r>
            <a:endParaRPr lang="en-US" sz="14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01" y="1638733"/>
            <a:ext cx="3424401" cy="47125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6905" y="1979075"/>
            <a:ext cx="2408897" cy="437225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2701" y="6876003"/>
            <a:ext cx="4620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Uncropped gels corresponding to Figure S10</a:t>
            </a:r>
            <a:endParaRPr lang="en-US" sz="1400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779" y="1630791"/>
            <a:ext cx="3042215" cy="48716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3203" y="1898052"/>
            <a:ext cx="2376791" cy="46043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9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11717</TotalTime>
  <Words>85</Words>
  <Application>Microsoft Office PowerPoint</Application>
  <PresentationFormat>Letter Paper (8.5x11 in)</PresentationFormat>
  <Paragraphs>20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BIDMC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Balk, Steven P (HMFP - HematologyOncology)</dc:creator>
  <cp:lastModifiedBy>Balk, Steven P (HMFP - HematologyOncology)</cp:lastModifiedBy>
  <cp:revision>155</cp:revision>
  <cp:lastPrinted>2025-02-04T21:32:20Z</cp:lastPrinted>
  <dcterms:created xsi:type="dcterms:W3CDTF">2024-03-17T16:52:34Z</dcterms:created>
  <dcterms:modified xsi:type="dcterms:W3CDTF">2025-09-09T22:16:27Z</dcterms:modified>
</cp:coreProperties>
</file>