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1" r:id="rId2"/>
    <p:sldId id="258" r:id="rId3"/>
    <p:sldId id="259" r:id="rId4"/>
    <p:sldId id="272" r:id="rId5"/>
    <p:sldId id="264" r:id="rId6"/>
    <p:sldId id="265" r:id="rId7"/>
    <p:sldId id="257" r:id="rId8"/>
    <p:sldId id="270" r:id="rId9"/>
    <p:sldId id="260" r:id="rId10"/>
    <p:sldId id="262" r:id="rId11"/>
    <p:sldId id="263" r:id="rId12"/>
    <p:sldId id="266" r:id="rId13"/>
    <p:sldId id="273" r:id="rId14"/>
    <p:sldId id="267" r:id="rId15"/>
    <p:sldId id="274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2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eykoon, Jithma P., M.D." userId="e0eea694-997a-49d6-abcc-8eb3f6f70981" providerId="ADAL" clId="{E8A96D4F-F467-4546-8AC3-0AA948599733}"/>
    <pc:docChg chg="undo custSel addSld modSld sldOrd">
      <pc:chgData name="Abeykoon, Jithma P., M.D." userId="e0eea694-997a-49d6-abcc-8eb3f6f70981" providerId="ADAL" clId="{E8A96D4F-F467-4546-8AC3-0AA948599733}" dt="2025-03-04T20:51:54.271" v="1623" actId="1036"/>
      <pc:docMkLst>
        <pc:docMk/>
      </pc:docMkLst>
      <pc:sldChg chg="addSp delSp modSp mod modNotesTx">
        <pc:chgData name="Abeykoon, Jithma P., M.D." userId="e0eea694-997a-49d6-abcc-8eb3f6f70981" providerId="ADAL" clId="{E8A96D4F-F467-4546-8AC3-0AA948599733}" dt="2025-03-04T20:48:46.879" v="1516" actId="1038"/>
        <pc:sldMkLst>
          <pc:docMk/>
          <pc:sldMk cId="1516099214" sldId="256"/>
        </pc:sldMkLst>
      </pc:sldChg>
      <pc:sldChg chg="addSp delSp modSp add mod modNotesTx">
        <pc:chgData name="Abeykoon, Jithma P., M.D." userId="e0eea694-997a-49d6-abcc-8eb3f6f70981" providerId="ADAL" clId="{E8A96D4F-F467-4546-8AC3-0AA948599733}" dt="2025-03-04T20:49:32.977" v="1537" actId="1076"/>
        <pc:sldMkLst>
          <pc:docMk/>
          <pc:sldMk cId="992159285" sldId="257"/>
        </pc:sldMkLst>
      </pc:sldChg>
      <pc:sldChg chg="addSp delSp modSp new mod modNotesTx">
        <pc:chgData name="Abeykoon, Jithma P., M.D." userId="e0eea694-997a-49d6-abcc-8eb3f6f70981" providerId="ADAL" clId="{E8A96D4F-F467-4546-8AC3-0AA948599733}" dt="2025-03-03T21:23:00.366" v="1475" actId="6549"/>
        <pc:sldMkLst>
          <pc:docMk/>
          <pc:sldMk cId="700606388" sldId="258"/>
        </pc:sldMkLst>
      </pc:sldChg>
      <pc:sldChg chg="addSp delSp modSp add mod modNotesTx">
        <pc:chgData name="Abeykoon, Jithma P., M.D." userId="e0eea694-997a-49d6-abcc-8eb3f6f70981" providerId="ADAL" clId="{E8A96D4F-F467-4546-8AC3-0AA948599733}" dt="2025-03-03T21:23:05.500" v="1476" actId="6549"/>
        <pc:sldMkLst>
          <pc:docMk/>
          <pc:sldMk cId="2061510661" sldId="259"/>
        </pc:sldMkLst>
      </pc:sldChg>
      <pc:sldChg chg="addSp delSp modSp add mod ord modNotesTx">
        <pc:chgData name="Abeykoon, Jithma P., M.D." userId="e0eea694-997a-49d6-abcc-8eb3f6f70981" providerId="ADAL" clId="{E8A96D4F-F467-4546-8AC3-0AA948599733}" dt="2025-03-04T20:51:54.271" v="1623" actId="1036"/>
        <pc:sldMkLst>
          <pc:docMk/>
          <pc:sldMk cId="1567086166" sldId="260"/>
        </pc:sldMkLst>
      </pc:sldChg>
      <pc:sldChg chg="addSp delSp modSp new mod">
        <pc:chgData name="Abeykoon, Jithma P., M.D." userId="e0eea694-997a-49d6-abcc-8eb3f6f70981" providerId="ADAL" clId="{E8A96D4F-F467-4546-8AC3-0AA948599733}" dt="2025-03-03T19:20:29.892" v="583"/>
        <pc:sldMkLst>
          <pc:docMk/>
          <pc:sldMk cId="3768562321" sldId="261"/>
        </pc:sldMkLst>
      </pc:sldChg>
      <pc:sldChg chg="addSp delSp modSp add mod modNotesTx">
        <pc:chgData name="Abeykoon, Jithma P., M.D." userId="e0eea694-997a-49d6-abcc-8eb3f6f70981" providerId="ADAL" clId="{E8A96D4F-F467-4546-8AC3-0AA948599733}" dt="2025-03-03T21:23:16.284" v="1480" actId="6549"/>
        <pc:sldMkLst>
          <pc:docMk/>
          <pc:sldMk cId="3454826211" sldId="262"/>
        </pc:sldMkLst>
      </pc:sldChg>
      <pc:sldChg chg="addSp delSp modSp add mod modNotesTx">
        <pc:chgData name="Abeykoon, Jithma P., M.D." userId="e0eea694-997a-49d6-abcc-8eb3f6f70981" providerId="ADAL" clId="{E8A96D4F-F467-4546-8AC3-0AA948599733}" dt="2025-03-03T21:23:21.324" v="1481" actId="6549"/>
        <pc:sldMkLst>
          <pc:docMk/>
          <pc:sldMk cId="2063274510" sldId="263"/>
        </pc:sldMkLst>
      </pc:sldChg>
      <pc:sldChg chg="addSp delSp modSp new mod">
        <pc:chgData name="Abeykoon, Jithma P., M.D." userId="e0eea694-997a-49d6-abcc-8eb3f6f70981" providerId="ADAL" clId="{E8A96D4F-F467-4546-8AC3-0AA948599733}" dt="2025-03-03T20:23:10.248" v="1062" actId="1076"/>
        <pc:sldMkLst>
          <pc:docMk/>
          <pc:sldMk cId="3752684052" sldId="264"/>
        </pc:sldMkLst>
      </pc:sldChg>
      <pc:sldChg chg="addSp delSp modSp new mod">
        <pc:chgData name="Abeykoon, Jithma P., M.D." userId="e0eea694-997a-49d6-abcc-8eb3f6f70981" providerId="ADAL" clId="{E8A96D4F-F467-4546-8AC3-0AA948599733}" dt="2025-03-03T20:27:42.799" v="1225" actId="1076"/>
        <pc:sldMkLst>
          <pc:docMk/>
          <pc:sldMk cId="3692830299" sldId="265"/>
        </pc:sldMkLst>
      </pc:sldChg>
      <pc:sldChg chg="addSp delSp modSp add mod">
        <pc:chgData name="Abeykoon, Jithma P., M.D." userId="e0eea694-997a-49d6-abcc-8eb3f6f70981" providerId="ADAL" clId="{E8A96D4F-F467-4546-8AC3-0AA948599733}" dt="2025-03-03T20:33:24.959" v="1325" actId="1076"/>
        <pc:sldMkLst>
          <pc:docMk/>
          <pc:sldMk cId="800354909" sldId="266"/>
        </pc:sldMkLst>
      </pc:sldChg>
      <pc:sldChg chg="addSp delSp modSp new mod">
        <pc:chgData name="Abeykoon, Jithma P., M.D." userId="e0eea694-997a-49d6-abcc-8eb3f6f70981" providerId="ADAL" clId="{E8A96D4F-F467-4546-8AC3-0AA948599733}" dt="2025-03-03T20:39:30.165" v="1429" actId="20577"/>
        <pc:sldMkLst>
          <pc:docMk/>
          <pc:sldMk cId="1294317928" sldId="267"/>
        </pc:sldMkLst>
      </pc:sldChg>
      <pc:sldChg chg="addSp delSp modSp new mod">
        <pc:chgData name="Abeykoon, Jithma P., M.D." userId="e0eea694-997a-49d6-abcc-8eb3f6f70981" providerId="ADAL" clId="{E8A96D4F-F467-4546-8AC3-0AA948599733}" dt="2025-03-03T20:46:17.693" v="1469" actId="20577"/>
        <pc:sldMkLst>
          <pc:docMk/>
          <pc:sldMk cId="4286766464" sldId="268"/>
        </pc:sldMkLst>
      </pc:sldChg>
    </pc:docChg>
  </pc:docChgLst>
  <pc:docChgLst>
    <pc:chgData name="Abeykoon, Jithma P., M.D." userId="e0eea694-997a-49d6-abcc-8eb3f6f70981" providerId="ADAL" clId="{D47EC87E-37F2-4645-B1DF-7DA672D057FE}"/>
    <pc:docChg chg="modSld sldOrd">
      <pc:chgData name="Abeykoon, Jithma P., M.D." userId="e0eea694-997a-49d6-abcc-8eb3f6f70981" providerId="ADAL" clId="{D47EC87E-37F2-4645-B1DF-7DA672D057FE}" dt="2025-06-20T01:48:25.066" v="5"/>
      <pc:docMkLst>
        <pc:docMk/>
      </pc:docMkLst>
      <pc:sldChg chg="ord">
        <pc:chgData name="Abeykoon, Jithma P., M.D." userId="e0eea694-997a-49d6-abcc-8eb3f6f70981" providerId="ADAL" clId="{D47EC87E-37F2-4645-B1DF-7DA672D057FE}" dt="2025-06-20T01:48:25.066" v="5"/>
        <pc:sldMkLst>
          <pc:docMk/>
          <pc:sldMk cId="3692830299" sldId="265"/>
        </pc:sldMkLst>
      </pc:sldChg>
    </pc:docChg>
  </pc:docChgLst>
  <pc:docChgLst>
    <pc:chgData name="Abeykoon, Jithma P., M.D." userId="e0eea694-997a-49d6-abcc-8eb3f6f70981" providerId="ADAL" clId="{19D015AA-4647-4523-9251-DDF387CB9BEC}"/>
    <pc:docChg chg="undo redo custSel addSld delSld modSld">
      <pc:chgData name="Abeykoon, Jithma P., M.D." userId="e0eea694-997a-49d6-abcc-8eb3f6f70981" providerId="ADAL" clId="{19D015AA-4647-4523-9251-DDF387CB9BEC}" dt="2025-05-06T16:27:11.857" v="476" actId="6549"/>
      <pc:docMkLst>
        <pc:docMk/>
      </pc:docMkLst>
      <pc:sldChg chg="modSp del mod">
        <pc:chgData name="Abeykoon, Jithma P., M.D." userId="e0eea694-997a-49d6-abcc-8eb3f6f70981" providerId="ADAL" clId="{19D015AA-4647-4523-9251-DDF387CB9BEC}" dt="2025-05-01T19:00:59.907" v="386" actId="47"/>
        <pc:sldMkLst>
          <pc:docMk/>
          <pc:sldMk cId="1516099214" sldId="256"/>
        </pc:sldMkLst>
      </pc:sldChg>
      <pc:sldChg chg="del">
        <pc:chgData name="Abeykoon, Jithma P., M.D." userId="e0eea694-997a-49d6-abcc-8eb3f6f70981" providerId="ADAL" clId="{19D015AA-4647-4523-9251-DDF387CB9BEC}" dt="2025-05-01T19:01:47.964" v="392" actId="47"/>
        <pc:sldMkLst>
          <pc:docMk/>
          <pc:sldMk cId="3768562321" sldId="261"/>
        </pc:sldMkLst>
      </pc:sldChg>
      <pc:sldChg chg="modSp mod">
        <pc:chgData name="Abeykoon, Jithma P., M.D." userId="e0eea694-997a-49d6-abcc-8eb3f6f70981" providerId="ADAL" clId="{19D015AA-4647-4523-9251-DDF387CB9BEC}" dt="2025-05-06T16:26:53.969" v="461" actId="1076"/>
        <pc:sldMkLst>
          <pc:docMk/>
          <pc:sldMk cId="800354909" sldId="266"/>
        </pc:sldMkLst>
        <pc:spChg chg="mod">
          <ac:chgData name="Abeykoon, Jithma P., M.D." userId="e0eea694-997a-49d6-abcc-8eb3f6f70981" providerId="ADAL" clId="{19D015AA-4647-4523-9251-DDF387CB9BEC}" dt="2025-05-06T16:26:53.969" v="461" actId="1076"/>
          <ac:spMkLst>
            <pc:docMk/>
            <pc:sldMk cId="800354909" sldId="266"/>
            <ac:spMk id="43" creationId="{D2C0FBB3-6139-EBCB-9C31-F99427670B37}"/>
          </ac:spMkLst>
        </pc:spChg>
        <pc:spChg chg="mod">
          <ac:chgData name="Abeykoon, Jithma P., M.D." userId="e0eea694-997a-49d6-abcc-8eb3f6f70981" providerId="ADAL" clId="{19D015AA-4647-4523-9251-DDF387CB9BEC}" dt="2025-05-06T16:26:51.792" v="459" actId="1076"/>
          <ac:spMkLst>
            <pc:docMk/>
            <pc:sldMk cId="800354909" sldId="266"/>
            <ac:spMk id="44" creationId="{130E2824-EB2B-B92E-5760-631D15F79CF1}"/>
          </ac:spMkLst>
        </pc:spChg>
      </pc:sldChg>
      <pc:sldChg chg="modSp mod">
        <pc:chgData name="Abeykoon, Jithma P., M.D." userId="e0eea694-997a-49d6-abcc-8eb3f6f70981" providerId="ADAL" clId="{19D015AA-4647-4523-9251-DDF387CB9BEC}" dt="2025-05-06T16:24:18.429" v="407" actId="20577"/>
        <pc:sldMkLst>
          <pc:docMk/>
          <pc:sldMk cId="4286766464" sldId="268"/>
        </pc:sldMkLst>
        <pc:spChg chg="mod">
          <ac:chgData name="Abeykoon, Jithma P., M.D." userId="e0eea694-997a-49d6-abcc-8eb3f6f70981" providerId="ADAL" clId="{19D015AA-4647-4523-9251-DDF387CB9BEC}" dt="2025-05-06T16:24:18.429" v="407" actId="20577"/>
          <ac:spMkLst>
            <pc:docMk/>
            <pc:sldMk cId="4286766464" sldId="268"/>
            <ac:spMk id="4" creationId="{F8F0157A-A5EA-AC81-E388-26AC2791B4DA}"/>
          </ac:spMkLst>
        </pc:spChg>
      </pc:sldChg>
      <pc:sldChg chg="del">
        <pc:chgData name="Abeykoon, Jithma P., M.D." userId="e0eea694-997a-49d6-abcc-8eb3f6f70981" providerId="ADAL" clId="{19D015AA-4647-4523-9251-DDF387CB9BEC}" dt="2025-05-01T19:02:35.862" v="396" actId="47"/>
        <pc:sldMkLst>
          <pc:docMk/>
          <pc:sldMk cId="2752020066" sldId="269"/>
        </pc:sldMkLst>
      </pc:sldChg>
      <pc:sldChg chg="modSp add mod">
        <pc:chgData name="Abeykoon, Jithma P., M.D." userId="e0eea694-997a-49d6-abcc-8eb3f6f70981" providerId="ADAL" clId="{19D015AA-4647-4523-9251-DDF387CB9BEC}" dt="2025-05-01T19:00:47.011" v="385" actId="20577"/>
        <pc:sldMkLst>
          <pc:docMk/>
          <pc:sldMk cId="2205988562" sldId="271"/>
        </pc:sldMkLst>
        <pc:spChg chg="mod">
          <ac:chgData name="Abeykoon, Jithma P., M.D." userId="e0eea694-997a-49d6-abcc-8eb3f6f70981" providerId="ADAL" clId="{19D015AA-4647-4523-9251-DDF387CB9BEC}" dt="2025-05-01T19:00:47.011" v="385" actId="20577"/>
          <ac:spMkLst>
            <pc:docMk/>
            <pc:sldMk cId="2205988562" sldId="271"/>
            <ac:spMk id="13" creationId="{0F31157E-519D-D1F3-1137-B71269E00E4B}"/>
          </ac:spMkLst>
        </pc:spChg>
      </pc:sldChg>
      <pc:sldChg chg="delSp modSp add mod">
        <pc:chgData name="Abeykoon, Jithma P., M.D." userId="e0eea694-997a-49d6-abcc-8eb3f6f70981" providerId="ADAL" clId="{19D015AA-4647-4523-9251-DDF387CB9BEC}" dt="2025-05-01T19:01:44.331" v="391" actId="1076"/>
        <pc:sldMkLst>
          <pc:docMk/>
          <pc:sldMk cId="2927047967" sldId="272"/>
        </pc:sldMkLst>
      </pc:sldChg>
      <pc:sldChg chg="addSp delSp modSp add mod">
        <pc:chgData name="Abeykoon, Jithma P., M.D." userId="e0eea694-997a-49d6-abcc-8eb3f6f70981" providerId="ADAL" clId="{19D015AA-4647-4523-9251-DDF387CB9BEC}" dt="2025-05-01T23:29:11.839" v="406" actId="6549"/>
        <pc:sldMkLst>
          <pc:docMk/>
          <pc:sldMk cId="1582111193" sldId="273"/>
        </pc:sldMkLst>
        <pc:spChg chg="mod">
          <ac:chgData name="Abeykoon, Jithma P., M.D." userId="e0eea694-997a-49d6-abcc-8eb3f6f70981" providerId="ADAL" clId="{19D015AA-4647-4523-9251-DDF387CB9BEC}" dt="2025-05-01T23:28:57.718" v="402" actId="1076"/>
          <ac:spMkLst>
            <pc:docMk/>
            <pc:sldMk cId="1582111193" sldId="273"/>
            <ac:spMk id="3" creationId="{2403575D-2AC2-F870-449A-33B534C782DE}"/>
          </ac:spMkLst>
        </pc:spChg>
        <pc:spChg chg="add mod">
          <ac:chgData name="Abeykoon, Jithma P., M.D." userId="e0eea694-997a-49d6-abcc-8eb3f6f70981" providerId="ADAL" clId="{19D015AA-4647-4523-9251-DDF387CB9BEC}" dt="2025-05-01T23:29:11.839" v="406" actId="6549"/>
          <ac:spMkLst>
            <pc:docMk/>
            <pc:sldMk cId="1582111193" sldId="273"/>
            <ac:spMk id="5" creationId="{969FACF3-AE4E-1A5F-E999-ADFA766257DD}"/>
          </ac:spMkLst>
        </pc:spChg>
      </pc:sldChg>
      <pc:sldChg chg="add del">
        <pc:chgData name="Abeykoon, Jithma P., M.D." userId="e0eea694-997a-49d6-abcc-8eb3f6f70981" providerId="ADAL" clId="{19D015AA-4647-4523-9251-DDF387CB9BEC}" dt="2025-05-01T19:02:29.419" v="394"/>
        <pc:sldMkLst>
          <pc:docMk/>
          <pc:sldMk cId="2352225130" sldId="273"/>
        </pc:sldMkLst>
      </pc:sldChg>
      <pc:sldChg chg="add del">
        <pc:chgData name="Abeykoon, Jithma P., M.D." userId="e0eea694-997a-49d6-abcc-8eb3f6f70981" providerId="ADAL" clId="{19D015AA-4647-4523-9251-DDF387CB9BEC}" dt="2025-05-01T19:03:19.281" v="401" actId="47"/>
        <pc:sldMkLst>
          <pc:docMk/>
          <pc:sldMk cId="2555113085" sldId="274"/>
        </pc:sldMkLst>
      </pc:sldChg>
      <pc:sldChg chg="addSp delSp modSp new mod">
        <pc:chgData name="Abeykoon, Jithma P., M.D." userId="e0eea694-997a-49d6-abcc-8eb3f6f70981" providerId="ADAL" clId="{19D015AA-4647-4523-9251-DDF387CB9BEC}" dt="2025-05-06T16:27:11.857" v="476" actId="6549"/>
        <pc:sldMkLst>
          <pc:docMk/>
          <pc:sldMk cId="3619725250" sldId="274"/>
        </pc:sldMkLst>
        <pc:spChg chg="add mod">
          <ac:chgData name="Abeykoon, Jithma P., M.D." userId="e0eea694-997a-49d6-abcc-8eb3f6f70981" providerId="ADAL" clId="{19D015AA-4647-4523-9251-DDF387CB9BEC}" dt="2025-05-06T16:24:32.827" v="413" actId="20577"/>
          <ac:spMkLst>
            <pc:docMk/>
            <pc:sldMk cId="3619725250" sldId="274"/>
            <ac:spMk id="4" creationId="{6DCA046A-27EC-108D-9713-FCFBBF147A67}"/>
          </ac:spMkLst>
        </pc:spChg>
        <pc:spChg chg="add mod">
          <ac:chgData name="Abeykoon, Jithma P., M.D." userId="e0eea694-997a-49d6-abcc-8eb3f6f70981" providerId="ADAL" clId="{19D015AA-4647-4523-9251-DDF387CB9BEC}" dt="2025-05-06T16:26:15.194" v="441" actId="14100"/>
          <ac:spMkLst>
            <pc:docMk/>
            <pc:sldMk cId="3619725250" sldId="274"/>
            <ac:spMk id="20" creationId="{19D2BB9F-B198-7EAB-F49A-C93362AA7D1D}"/>
          </ac:spMkLst>
        </pc:spChg>
        <pc:spChg chg="add mod">
          <ac:chgData name="Abeykoon, Jithma P., M.D." userId="e0eea694-997a-49d6-abcc-8eb3f6f70981" providerId="ADAL" clId="{19D015AA-4647-4523-9251-DDF387CB9BEC}" dt="2025-05-06T16:26:22.258" v="442" actId="14100"/>
          <ac:spMkLst>
            <pc:docMk/>
            <pc:sldMk cId="3619725250" sldId="274"/>
            <ac:spMk id="21" creationId="{19717431-23B4-1D61-2F3C-07AE53A09D75}"/>
          </ac:spMkLst>
        </pc:spChg>
        <pc:spChg chg="add mod">
          <ac:chgData name="Abeykoon, Jithma P., M.D." userId="e0eea694-997a-49d6-abcc-8eb3f6f70981" providerId="ADAL" clId="{19D015AA-4647-4523-9251-DDF387CB9BEC}" dt="2025-05-06T16:27:02.842" v="463" actId="1076"/>
          <ac:spMkLst>
            <pc:docMk/>
            <pc:sldMk cId="3619725250" sldId="274"/>
            <ac:spMk id="22" creationId="{282A14E0-120F-2AC1-6046-5589BC7FFA2F}"/>
          </ac:spMkLst>
        </pc:spChg>
        <pc:spChg chg="add mod">
          <ac:chgData name="Abeykoon, Jithma P., M.D." userId="e0eea694-997a-49d6-abcc-8eb3f6f70981" providerId="ADAL" clId="{19D015AA-4647-4523-9251-DDF387CB9BEC}" dt="2025-05-06T16:27:11.857" v="476" actId="6549"/>
          <ac:spMkLst>
            <pc:docMk/>
            <pc:sldMk cId="3619725250" sldId="274"/>
            <ac:spMk id="23" creationId="{99F6194A-F275-38EA-E640-BDF3D8F157C1}"/>
          </ac:spMkLst>
        </pc:spChg>
        <pc:picChg chg="add mod">
          <ac:chgData name="Abeykoon, Jithma P., M.D." userId="e0eea694-997a-49d6-abcc-8eb3f6f70981" providerId="ADAL" clId="{19D015AA-4647-4523-9251-DDF387CB9BEC}" dt="2025-05-06T16:25:39.098" v="432" actId="1076"/>
          <ac:picMkLst>
            <pc:docMk/>
            <pc:sldMk cId="3619725250" sldId="274"/>
            <ac:picMk id="17" creationId="{DF891508-6EAB-97F2-7D05-A97C16B253B1}"/>
          </ac:picMkLst>
        </pc:picChg>
        <pc:picChg chg="add mod">
          <ac:chgData name="Abeykoon, Jithma P., M.D." userId="e0eea694-997a-49d6-abcc-8eb3f6f70981" providerId="ADAL" clId="{19D015AA-4647-4523-9251-DDF387CB9BEC}" dt="2025-05-06T16:25:53.683" v="438" actId="1076"/>
          <ac:picMkLst>
            <pc:docMk/>
            <pc:sldMk cId="3619725250" sldId="274"/>
            <ac:picMk id="19" creationId="{3CB66184-C3C0-A03F-91CB-31FCDD55E9C3}"/>
          </ac:picMkLst>
        </pc:picChg>
      </pc:sldChg>
      <pc:sldChg chg="add del">
        <pc:chgData name="Abeykoon, Jithma P., M.D." userId="e0eea694-997a-49d6-abcc-8eb3f6f70981" providerId="ADAL" clId="{19D015AA-4647-4523-9251-DDF387CB9BEC}" dt="2025-05-01T19:03:19.281" v="401" actId="47"/>
        <pc:sldMkLst>
          <pc:docMk/>
          <pc:sldMk cId="4096127227" sldId="275"/>
        </pc:sldMkLst>
      </pc:sldChg>
    </pc:docChg>
  </pc:docChgLst>
  <pc:docChgLst>
    <pc:chgData name="Abeykoon, Jithma P., M.D." userId="e0eea694-997a-49d6-abcc-8eb3f6f70981" providerId="ADAL" clId="{9EE6B284-84A7-41D9-A07C-A3E813393643}"/>
    <pc:docChg chg="undo custSel modSld sldOrd">
      <pc:chgData name="Abeykoon, Jithma P., M.D." userId="e0eea694-997a-49d6-abcc-8eb3f6f70981" providerId="ADAL" clId="{9EE6B284-84A7-41D9-A07C-A3E813393643}" dt="2025-06-18T16:55:25.456" v="196"/>
      <pc:docMkLst>
        <pc:docMk/>
      </pc:docMkLst>
      <pc:sldChg chg="ord">
        <pc:chgData name="Abeykoon, Jithma P., M.D." userId="e0eea694-997a-49d6-abcc-8eb3f6f70981" providerId="ADAL" clId="{9EE6B284-84A7-41D9-A07C-A3E813393643}" dt="2025-06-18T16:54:04.679" v="182"/>
        <pc:sldMkLst>
          <pc:docMk/>
          <pc:sldMk cId="700606388" sldId="258"/>
        </pc:sldMkLst>
      </pc:sldChg>
      <pc:sldChg chg="ord">
        <pc:chgData name="Abeykoon, Jithma P., M.D." userId="e0eea694-997a-49d6-abcc-8eb3f6f70981" providerId="ADAL" clId="{9EE6B284-84A7-41D9-A07C-A3E813393643}" dt="2025-06-18T16:54:15.528" v="184"/>
        <pc:sldMkLst>
          <pc:docMk/>
          <pc:sldMk cId="2061510661" sldId="259"/>
        </pc:sldMkLst>
      </pc:sldChg>
      <pc:sldChg chg="ord">
        <pc:chgData name="Abeykoon, Jithma P., M.D." userId="e0eea694-997a-49d6-abcc-8eb3f6f70981" providerId="ADAL" clId="{9EE6B284-84A7-41D9-A07C-A3E813393643}" dt="2025-06-18T16:55:25.456" v="196"/>
        <pc:sldMkLst>
          <pc:docMk/>
          <pc:sldMk cId="3752684052" sldId="264"/>
        </pc:sldMkLst>
      </pc:sldChg>
      <pc:sldChg chg="modSp mod">
        <pc:chgData name="Abeykoon, Jithma P., M.D." userId="e0eea694-997a-49d6-abcc-8eb3f6f70981" providerId="ADAL" clId="{9EE6B284-84A7-41D9-A07C-A3E813393643}" dt="2025-06-18T16:53:40.307" v="180" actId="6549"/>
        <pc:sldMkLst>
          <pc:docMk/>
          <pc:sldMk cId="3692830299" sldId="265"/>
        </pc:sldMkLst>
        <pc:spChg chg="mod">
          <ac:chgData name="Abeykoon, Jithma P., M.D." userId="e0eea694-997a-49d6-abcc-8eb3f6f70981" providerId="ADAL" clId="{9EE6B284-84A7-41D9-A07C-A3E813393643}" dt="2025-06-18T16:53:40.307" v="180" actId="6549"/>
          <ac:spMkLst>
            <pc:docMk/>
            <pc:sldMk cId="3692830299" sldId="265"/>
            <ac:spMk id="4" creationId="{5D51F565-A11B-1513-97C1-00B71F9B49F3}"/>
          </ac:spMkLst>
        </pc:spChg>
      </pc:sldChg>
      <pc:sldChg chg="addSp delSp modSp mod ord">
        <pc:chgData name="Abeykoon, Jithma P., M.D." userId="e0eea694-997a-49d6-abcc-8eb3f6f70981" providerId="ADAL" clId="{9EE6B284-84A7-41D9-A07C-A3E813393643}" dt="2025-06-18T16:54:36.401" v="190"/>
        <pc:sldMkLst>
          <pc:docMk/>
          <pc:sldMk cId="2927047967" sldId="272"/>
        </pc:sldMkLst>
        <pc:spChg chg="mod ord">
          <ac:chgData name="Abeykoon, Jithma P., M.D." userId="e0eea694-997a-49d6-abcc-8eb3f6f70981" providerId="ADAL" clId="{9EE6B284-84A7-41D9-A07C-A3E813393643}" dt="2025-06-09T22:35:18.384" v="76" actId="1076"/>
          <ac:spMkLst>
            <pc:docMk/>
            <pc:sldMk cId="2927047967" sldId="272"/>
            <ac:spMk id="10" creationId="{572F0990-33FA-D3F3-B771-9ABDF57E044F}"/>
          </ac:spMkLst>
        </pc:spChg>
        <pc:spChg chg="mod">
          <ac:chgData name="Abeykoon, Jithma P., M.D." userId="e0eea694-997a-49d6-abcc-8eb3f6f70981" providerId="ADAL" clId="{9EE6B284-84A7-41D9-A07C-A3E813393643}" dt="2025-06-09T22:38:55.829" v="133" actId="1037"/>
          <ac:spMkLst>
            <pc:docMk/>
            <pc:sldMk cId="2927047967" sldId="272"/>
            <ac:spMk id="12" creationId="{25FF8CC0-1139-8FEE-580B-A6F6184D242D}"/>
          </ac:spMkLst>
        </pc:spChg>
        <pc:spChg chg="mod">
          <ac:chgData name="Abeykoon, Jithma P., M.D." userId="e0eea694-997a-49d6-abcc-8eb3f6f70981" providerId="ADAL" clId="{9EE6B284-84A7-41D9-A07C-A3E813393643}" dt="2025-06-09T22:37:26.990" v="102" actId="1037"/>
          <ac:spMkLst>
            <pc:docMk/>
            <pc:sldMk cId="2927047967" sldId="272"/>
            <ac:spMk id="13" creationId="{29A70E96-070D-C9DE-23AE-BECCD78CD25B}"/>
          </ac:spMkLst>
        </pc:spChg>
        <pc:spChg chg="mod">
          <ac:chgData name="Abeykoon, Jithma P., M.D." userId="e0eea694-997a-49d6-abcc-8eb3f6f70981" providerId="ADAL" clId="{9EE6B284-84A7-41D9-A07C-A3E813393643}" dt="2025-06-09T22:37:26.990" v="102" actId="1037"/>
          <ac:spMkLst>
            <pc:docMk/>
            <pc:sldMk cId="2927047967" sldId="272"/>
            <ac:spMk id="14" creationId="{1C500B15-F418-43DA-9984-5D1F2AF80799}"/>
          </ac:spMkLst>
        </pc:spChg>
        <pc:spChg chg="mod">
          <ac:chgData name="Abeykoon, Jithma P., M.D." userId="e0eea694-997a-49d6-abcc-8eb3f6f70981" providerId="ADAL" clId="{9EE6B284-84A7-41D9-A07C-A3E813393643}" dt="2025-06-09T22:34:55.864" v="67" actId="1076"/>
          <ac:spMkLst>
            <pc:docMk/>
            <pc:sldMk cId="2927047967" sldId="272"/>
            <ac:spMk id="15" creationId="{6E68E2CD-0D6F-BD52-85DB-91BDFB8C1448}"/>
          </ac:spMkLst>
        </pc:spChg>
        <pc:spChg chg="mod">
          <ac:chgData name="Abeykoon, Jithma P., M.D." userId="e0eea694-997a-49d6-abcc-8eb3f6f70981" providerId="ADAL" clId="{9EE6B284-84A7-41D9-A07C-A3E813393643}" dt="2025-06-09T22:34:59.463" v="68" actId="1076"/>
          <ac:spMkLst>
            <pc:docMk/>
            <pc:sldMk cId="2927047967" sldId="272"/>
            <ac:spMk id="16" creationId="{F942C25F-1334-6B9A-2964-018A0CE96122}"/>
          </ac:spMkLst>
        </pc:spChg>
        <pc:spChg chg="mod">
          <ac:chgData name="Abeykoon, Jithma P., M.D." userId="e0eea694-997a-49d6-abcc-8eb3f6f70981" providerId="ADAL" clId="{9EE6B284-84A7-41D9-A07C-A3E813393643}" dt="2025-06-09T22:38:55.829" v="133" actId="1037"/>
          <ac:spMkLst>
            <pc:docMk/>
            <pc:sldMk cId="2927047967" sldId="272"/>
            <ac:spMk id="18" creationId="{6AE35D0B-F1B5-2440-2C4D-608734035FAE}"/>
          </ac:spMkLst>
        </pc:spChg>
        <pc:spChg chg="mod">
          <ac:chgData name="Abeykoon, Jithma P., M.D." userId="e0eea694-997a-49d6-abcc-8eb3f6f70981" providerId="ADAL" clId="{9EE6B284-84A7-41D9-A07C-A3E813393643}" dt="2025-06-09T22:38:55.829" v="133" actId="1037"/>
          <ac:spMkLst>
            <pc:docMk/>
            <pc:sldMk cId="2927047967" sldId="272"/>
            <ac:spMk id="19" creationId="{CCEF5A03-BFBA-0E2C-BF29-7241732813D7}"/>
          </ac:spMkLst>
        </pc:spChg>
        <pc:spChg chg="mod">
          <ac:chgData name="Abeykoon, Jithma P., M.D." userId="e0eea694-997a-49d6-abcc-8eb3f6f70981" providerId="ADAL" clId="{9EE6B284-84A7-41D9-A07C-A3E813393643}" dt="2025-06-09T22:38:55.829" v="133" actId="1037"/>
          <ac:spMkLst>
            <pc:docMk/>
            <pc:sldMk cId="2927047967" sldId="272"/>
            <ac:spMk id="29" creationId="{23FFC79D-DE9A-4002-E15A-E9B3B3282548}"/>
          </ac:spMkLst>
        </pc:spChg>
        <pc:spChg chg="mod">
          <ac:chgData name="Abeykoon, Jithma P., M.D." userId="e0eea694-997a-49d6-abcc-8eb3f6f70981" providerId="ADAL" clId="{9EE6B284-84A7-41D9-A07C-A3E813393643}" dt="2025-06-09T22:38:55.829" v="133" actId="1037"/>
          <ac:spMkLst>
            <pc:docMk/>
            <pc:sldMk cId="2927047967" sldId="272"/>
            <ac:spMk id="30" creationId="{4B5C5C78-701B-E620-6131-DB702D35511F}"/>
          </ac:spMkLst>
        </pc:spChg>
        <pc:spChg chg="mod">
          <ac:chgData name="Abeykoon, Jithma P., M.D." userId="e0eea694-997a-49d6-abcc-8eb3f6f70981" providerId="ADAL" clId="{9EE6B284-84A7-41D9-A07C-A3E813393643}" dt="2025-06-09T22:38:55.829" v="133" actId="1037"/>
          <ac:spMkLst>
            <pc:docMk/>
            <pc:sldMk cId="2927047967" sldId="272"/>
            <ac:spMk id="31" creationId="{9E8C6E2B-75C6-EB72-6A16-4DB80EBE1770}"/>
          </ac:spMkLst>
        </pc:spChg>
        <pc:spChg chg="mod">
          <ac:chgData name="Abeykoon, Jithma P., M.D." userId="e0eea694-997a-49d6-abcc-8eb3f6f70981" providerId="ADAL" clId="{9EE6B284-84A7-41D9-A07C-A3E813393643}" dt="2025-06-09T22:38:55.829" v="133" actId="1037"/>
          <ac:spMkLst>
            <pc:docMk/>
            <pc:sldMk cId="2927047967" sldId="272"/>
            <ac:spMk id="32" creationId="{ECD42CF8-7EE6-F7F8-BDD9-308CFCF9F567}"/>
          </ac:spMkLst>
        </pc:spChg>
        <pc:spChg chg="add mod">
          <ac:chgData name="Abeykoon, Jithma P., M.D." userId="e0eea694-997a-49d6-abcc-8eb3f6f70981" providerId="ADAL" clId="{9EE6B284-84A7-41D9-A07C-A3E813393643}" dt="2025-06-09T22:36:43.574" v="95" actId="1076"/>
          <ac:spMkLst>
            <pc:docMk/>
            <pc:sldMk cId="2927047967" sldId="272"/>
            <ac:spMk id="36" creationId="{8B001F1D-2370-A5FF-6B89-C98C24182466}"/>
          </ac:spMkLst>
        </pc:spChg>
        <pc:spChg chg="add mod">
          <ac:chgData name="Abeykoon, Jithma P., M.D." userId="e0eea694-997a-49d6-abcc-8eb3f6f70981" providerId="ADAL" clId="{9EE6B284-84A7-41D9-A07C-A3E813393643}" dt="2025-06-09T22:36:37.568" v="92" actId="1076"/>
          <ac:spMkLst>
            <pc:docMk/>
            <pc:sldMk cId="2927047967" sldId="272"/>
            <ac:spMk id="37" creationId="{F0335620-4780-2A54-1988-5174D377FC1D}"/>
          </ac:spMkLst>
        </pc:spChg>
        <pc:spChg chg="add mod">
          <ac:chgData name="Abeykoon, Jithma P., M.D." userId="e0eea694-997a-49d6-abcc-8eb3f6f70981" providerId="ADAL" clId="{9EE6B284-84A7-41D9-A07C-A3E813393643}" dt="2025-06-09T22:37:10.968" v="97" actId="1076"/>
          <ac:spMkLst>
            <pc:docMk/>
            <pc:sldMk cId="2927047967" sldId="272"/>
            <ac:spMk id="38" creationId="{5B1B24A1-9E7A-A284-E31F-77851E73E0B2}"/>
          </ac:spMkLst>
        </pc:spChg>
        <pc:spChg chg="add mod">
          <ac:chgData name="Abeykoon, Jithma P., M.D." userId="e0eea694-997a-49d6-abcc-8eb3f6f70981" providerId="ADAL" clId="{9EE6B284-84A7-41D9-A07C-A3E813393643}" dt="2025-06-09T22:39:21.332" v="137" actId="1076"/>
          <ac:spMkLst>
            <pc:docMk/>
            <pc:sldMk cId="2927047967" sldId="272"/>
            <ac:spMk id="39" creationId="{BF09F6C5-2C6C-020C-020F-AE6E52D821D9}"/>
          </ac:spMkLst>
        </pc:spChg>
        <pc:spChg chg="add mod">
          <ac:chgData name="Abeykoon, Jithma P., M.D." userId="e0eea694-997a-49d6-abcc-8eb3f6f70981" providerId="ADAL" clId="{9EE6B284-84A7-41D9-A07C-A3E813393643}" dt="2025-06-09T22:39:21.332" v="137" actId="1076"/>
          <ac:spMkLst>
            <pc:docMk/>
            <pc:sldMk cId="2927047967" sldId="272"/>
            <ac:spMk id="40" creationId="{58FA966A-B778-CE1A-8727-23745ECCE0C9}"/>
          </ac:spMkLst>
        </pc:spChg>
        <pc:spChg chg="add mod">
          <ac:chgData name="Abeykoon, Jithma P., M.D." userId="e0eea694-997a-49d6-abcc-8eb3f6f70981" providerId="ADAL" clId="{9EE6B284-84A7-41D9-A07C-A3E813393643}" dt="2025-06-09T22:39:15.237" v="136" actId="1076"/>
          <ac:spMkLst>
            <pc:docMk/>
            <pc:sldMk cId="2927047967" sldId="272"/>
            <ac:spMk id="41" creationId="{0FEBC9BA-5666-F895-2855-080960B90A90}"/>
          </ac:spMkLst>
        </pc:spChg>
        <pc:spChg chg="add mod">
          <ac:chgData name="Abeykoon, Jithma P., M.D." userId="e0eea694-997a-49d6-abcc-8eb3f6f70981" providerId="ADAL" clId="{9EE6B284-84A7-41D9-A07C-A3E813393643}" dt="2025-06-09T22:39:09.798" v="135" actId="1076"/>
          <ac:spMkLst>
            <pc:docMk/>
            <pc:sldMk cId="2927047967" sldId="272"/>
            <ac:spMk id="42" creationId="{112FB837-52F9-44E0-4740-99E59F7B15E9}"/>
          </ac:spMkLst>
        </pc:spChg>
        <pc:spChg chg="add mod">
          <ac:chgData name="Abeykoon, Jithma P., M.D." userId="e0eea694-997a-49d6-abcc-8eb3f6f70981" providerId="ADAL" clId="{9EE6B284-84A7-41D9-A07C-A3E813393643}" dt="2025-06-09T22:39:50.356" v="142" actId="692"/>
          <ac:spMkLst>
            <pc:docMk/>
            <pc:sldMk cId="2927047967" sldId="272"/>
            <ac:spMk id="43" creationId="{0DB19B99-31C9-0291-8A68-119425775B1C}"/>
          </ac:spMkLst>
        </pc:spChg>
        <pc:spChg chg="add mod">
          <ac:chgData name="Abeykoon, Jithma P., M.D." userId="e0eea694-997a-49d6-abcc-8eb3f6f70981" providerId="ADAL" clId="{9EE6B284-84A7-41D9-A07C-A3E813393643}" dt="2025-06-09T22:40:02.260" v="145" actId="14100"/>
          <ac:spMkLst>
            <pc:docMk/>
            <pc:sldMk cId="2927047967" sldId="272"/>
            <ac:spMk id="44" creationId="{0AD3C4DE-0E6D-C7D8-2689-5FCADD3CA489}"/>
          </ac:spMkLst>
        </pc:spChg>
        <pc:spChg chg="add mod">
          <ac:chgData name="Abeykoon, Jithma P., M.D." userId="e0eea694-997a-49d6-abcc-8eb3f6f70981" providerId="ADAL" clId="{9EE6B284-84A7-41D9-A07C-A3E813393643}" dt="2025-06-09T22:40:18.140" v="155" actId="1038"/>
          <ac:spMkLst>
            <pc:docMk/>
            <pc:sldMk cId="2927047967" sldId="272"/>
            <ac:spMk id="45" creationId="{5BFEAFFB-703A-564B-2CC6-471BBFE4FBF3}"/>
          </ac:spMkLst>
        </pc:spChg>
        <pc:spChg chg="add mod">
          <ac:chgData name="Abeykoon, Jithma P., M.D." userId="e0eea694-997a-49d6-abcc-8eb3f6f70981" providerId="ADAL" clId="{9EE6B284-84A7-41D9-A07C-A3E813393643}" dt="2025-06-09T22:40:31.852" v="158" actId="14100"/>
          <ac:spMkLst>
            <pc:docMk/>
            <pc:sldMk cId="2927047967" sldId="272"/>
            <ac:spMk id="46" creationId="{460F4B9C-73E6-98EE-0852-AD6A993987A6}"/>
          </ac:spMkLst>
        </pc:spChg>
        <pc:spChg chg="add mod">
          <ac:chgData name="Abeykoon, Jithma P., M.D." userId="e0eea694-997a-49d6-abcc-8eb3f6f70981" providerId="ADAL" clId="{9EE6B284-84A7-41D9-A07C-A3E813393643}" dt="2025-06-09T22:40:44.491" v="165" actId="1038"/>
          <ac:spMkLst>
            <pc:docMk/>
            <pc:sldMk cId="2927047967" sldId="272"/>
            <ac:spMk id="47" creationId="{BA0F7F28-B544-3C82-46AC-FB2BC690F8AF}"/>
          </ac:spMkLst>
        </pc:spChg>
        <pc:spChg chg="add mod">
          <ac:chgData name="Abeykoon, Jithma P., M.D." userId="e0eea694-997a-49d6-abcc-8eb3f6f70981" providerId="ADAL" clId="{9EE6B284-84A7-41D9-A07C-A3E813393643}" dt="2025-06-09T22:41:24.988" v="167" actId="1076"/>
          <ac:spMkLst>
            <pc:docMk/>
            <pc:sldMk cId="2927047967" sldId="272"/>
            <ac:spMk id="48" creationId="{5D74E3FA-F065-7569-467E-A95D3E2A76FE}"/>
          </ac:spMkLst>
        </pc:spChg>
        <pc:spChg chg="add mod">
          <ac:chgData name="Abeykoon, Jithma P., M.D." userId="e0eea694-997a-49d6-abcc-8eb3f6f70981" providerId="ADAL" clId="{9EE6B284-84A7-41D9-A07C-A3E813393643}" dt="2025-06-09T22:41:32.205" v="169" actId="1076"/>
          <ac:spMkLst>
            <pc:docMk/>
            <pc:sldMk cId="2927047967" sldId="272"/>
            <ac:spMk id="49" creationId="{EF11094D-475B-0655-03C6-A0EE57424A76}"/>
          </ac:spMkLst>
        </pc:spChg>
        <pc:picChg chg="mod modCrop">
          <ac:chgData name="Abeykoon, Jithma P., M.D." userId="e0eea694-997a-49d6-abcc-8eb3f6f70981" providerId="ADAL" clId="{9EE6B284-84A7-41D9-A07C-A3E813393643}" dt="2025-06-09T22:34:35.224" v="66" actId="732"/>
          <ac:picMkLst>
            <pc:docMk/>
            <pc:sldMk cId="2927047967" sldId="272"/>
            <ac:picMk id="5" creationId="{5BFFA34D-5130-4C1F-F5C4-B2413C83BD4B}"/>
          </ac:picMkLst>
        </pc:picChg>
        <pc:picChg chg="mod modCrop">
          <ac:chgData name="Abeykoon, Jithma P., M.D." userId="e0eea694-997a-49d6-abcc-8eb3f6f70981" providerId="ADAL" clId="{9EE6B284-84A7-41D9-A07C-A3E813393643}" dt="2025-06-09T22:30:46.282" v="58" actId="1076"/>
          <ac:picMkLst>
            <pc:docMk/>
            <pc:sldMk cId="2927047967" sldId="272"/>
            <ac:picMk id="8" creationId="{50E79AF5-8723-D68D-BDD8-9CB9431F48B6}"/>
          </ac:picMkLst>
        </pc:picChg>
        <pc:picChg chg="add mod">
          <ac:chgData name="Abeykoon, Jithma P., M.D." userId="e0eea694-997a-49d6-abcc-8eb3f6f70981" providerId="ADAL" clId="{9EE6B284-84A7-41D9-A07C-A3E813393643}" dt="2025-06-09T22:30:42.706" v="57" actId="1076"/>
          <ac:picMkLst>
            <pc:docMk/>
            <pc:sldMk cId="2927047967" sldId="272"/>
            <ac:picMk id="22" creationId="{6BE5423A-E727-6343-688A-7211A16A0F92}"/>
          </ac:picMkLst>
        </pc:picChg>
        <pc:picChg chg="add mod">
          <ac:chgData name="Abeykoon, Jithma P., M.D." userId="e0eea694-997a-49d6-abcc-8eb3f6f70981" providerId="ADAL" clId="{9EE6B284-84A7-41D9-A07C-A3E813393643}" dt="2025-06-09T22:29:43.332" v="52" actId="1076"/>
          <ac:picMkLst>
            <pc:docMk/>
            <pc:sldMk cId="2927047967" sldId="272"/>
            <ac:picMk id="33" creationId="{B934A1E7-46D4-629B-32D2-F287302E9ACA}"/>
          </ac:picMkLst>
        </pc:picChg>
        <pc:picChg chg="add mod">
          <ac:chgData name="Abeykoon, Jithma P., M.D." userId="e0eea694-997a-49d6-abcc-8eb3f6f70981" providerId="ADAL" clId="{9EE6B284-84A7-41D9-A07C-A3E813393643}" dt="2025-06-09T22:36:40.407" v="94" actId="1076"/>
          <ac:picMkLst>
            <pc:docMk/>
            <pc:sldMk cId="2927047967" sldId="272"/>
            <ac:picMk id="35" creationId="{5E77361A-50C7-9E75-0F55-D3CFE56A0974}"/>
          </ac:picMkLst>
        </pc:picChg>
      </pc:sldChg>
      <pc:sldChg chg="modSp mod">
        <pc:chgData name="Abeykoon, Jithma P., M.D." userId="e0eea694-997a-49d6-abcc-8eb3f6f70981" providerId="ADAL" clId="{9EE6B284-84A7-41D9-A07C-A3E813393643}" dt="2025-06-18T16:52:02.348" v="176" actId="20577"/>
        <pc:sldMkLst>
          <pc:docMk/>
          <pc:sldMk cId="3619725250" sldId="274"/>
        </pc:sldMkLst>
        <pc:spChg chg="mod">
          <ac:chgData name="Abeykoon, Jithma P., M.D." userId="e0eea694-997a-49d6-abcc-8eb3f6f70981" providerId="ADAL" clId="{9EE6B284-84A7-41D9-A07C-A3E813393643}" dt="2025-06-18T16:52:02.348" v="176" actId="20577"/>
          <ac:spMkLst>
            <pc:docMk/>
            <pc:sldMk cId="3619725250" sldId="274"/>
            <ac:spMk id="4" creationId="{6DCA046A-27EC-108D-9713-FCFBBF147A67}"/>
          </ac:spMkLst>
        </pc:spChg>
      </pc:sldChg>
    </pc:docChg>
  </pc:docChgLst>
  <pc:docChgLst>
    <pc:chgData name="Abeykoon, Jithma P., M.D." userId="e0eea694-997a-49d6-abcc-8eb3f6f70981" providerId="ADAL" clId="{05B2A129-CB1E-4275-A0A5-216695E768D3}"/>
    <pc:docChg chg="undo custSel addSld delSld modSld">
      <pc:chgData name="Abeykoon, Jithma P., M.D." userId="e0eea694-997a-49d6-abcc-8eb3f6f70981" providerId="ADAL" clId="{05B2A129-CB1E-4275-A0A5-216695E768D3}" dt="2025-05-04T15:53:58.929" v="421" actId="1076"/>
      <pc:docMkLst>
        <pc:docMk/>
      </pc:docMkLst>
      <pc:sldChg chg="modSp mod">
        <pc:chgData name="Abeykoon, Jithma P., M.D." userId="e0eea694-997a-49d6-abcc-8eb3f6f70981" providerId="ADAL" clId="{05B2A129-CB1E-4275-A0A5-216695E768D3}" dt="2025-05-04T15:38:55.380" v="200" actId="14100"/>
        <pc:sldMkLst>
          <pc:docMk/>
          <pc:sldMk cId="992159285" sldId="257"/>
        </pc:sldMkLst>
        <pc:spChg chg="mod">
          <ac:chgData name="Abeykoon, Jithma P., M.D." userId="e0eea694-997a-49d6-abcc-8eb3f6f70981" providerId="ADAL" clId="{05B2A129-CB1E-4275-A0A5-216695E768D3}" dt="2025-05-04T15:38:55.380" v="200" actId="14100"/>
          <ac:spMkLst>
            <pc:docMk/>
            <pc:sldMk cId="992159285" sldId="257"/>
            <ac:spMk id="13" creationId="{DF18ACB5-1202-8B5D-B14B-01AFCC6C02F6}"/>
          </ac:spMkLst>
        </pc:spChg>
      </pc:sldChg>
      <pc:sldChg chg="modSp mod">
        <pc:chgData name="Abeykoon, Jithma P., M.D." userId="e0eea694-997a-49d6-abcc-8eb3f6f70981" providerId="ADAL" clId="{05B2A129-CB1E-4275-A0A5-216695E768D3}" dt="2025-05-04T15:39:24.228" v="204" actId="14100"/>
        <pc:sldMkLst>
          <pc:docMk/>
          <pc:sldMk cId="700606388" sldId="258"/>
        </pc:sldMkLst>
        <pc:spChg chg="mod">
          <ac:chgData name="Abeykoon, Jithma P., M.D." userId="e0eea694-997a-49d6-abcc-8eb3f6f70981" providerId="ADAL" clId="{05B2A129-CB1E-4275-A0A5-216695E768D3}" dt="2025-05-04T15:39:24.228" v="204" actId="14100"/>
          <ac:spMkLst>
            <pc:docMk/>
            <pc:sldMk cId="700606388" sldId="258"/>
            <ac:spMk id="25" creationId="{21F05769-E1E5-2356-8F97-ABB251836A2B}"/>
          </ac:spMkLst>
        </pc:spChg>
      </pc:sldChg>
      <pc:sldChg chg="modSp mod">
        <pc:chgData name="Abeykoon, Jithma P., M.D." userId="e0eea694-997a-49d6-abcc-8eb3f6f70981" providerId="ADAL" clId="{05B2A129-CB1E-4275-A0A5-216695E768D3}" dt="2025-05-04T15:39:51.777" v="206" actId="14100"/>
        <pc:sldMkLst>
          <pc:docMk/>
          <pc:sldMk cId="2061510661" sldId="259"/>
        </pc:sldMkLst>
        <pc:spChg chg="mod">
          <ac:chgData name="Abeykoon, Jithma P., M.D." userId="e0eea694-997a-49d6-abcc-8eb3f6f70981" providerId="ADAL" clId="{05B2A129-CB1E-4275-A0A5-216695E768D3}" dt="2025-05-04T15:39:51.777" v="206" actId="14100"/>
          <ac:spMkLst>
            <pc:docMk/>
            <pc:sldMk cId="2061510661" sldId="259"/>
            <ac:spMk id="25" creationId="{703C3DBB-0E78-C18A-5522-AB7DA7BEB080}"/>
          </ac:spMkLst>
        </pc:spChg>
      </pc:sldChg>
      <pc:sldChg chg="modSp mod">
        <pc:chgData name="Abeykoon, Jithma P., M.D." userId="e0eea694-997a-49d6-abcc-8eb3f6f70981" providerId="ADAL" clId="{05B2A129-CB1E-4275-A0A5-216695E768D3}" dt="2025-05-04T15:40:43.610" v="208" actId="14100"/>
        <pc:sldMkLst>
          <pc:docMk/>
          <pc:sldMk cId="1567086166" sldId="260"/>
        </pc:sldMkLst>
        <pc:spChg chg="mod">
          <ac:chgData name="Abeykoon, Jithma P., M.D." userId="e0eea694-997a-49d6-abcc-8eb3f6f70981" providerId="ADAL" clId="{05B2A129-CB1E-4275-A0A5-216695E768D3}" dt="2025-05-04T15:40:43.610" v="208" actId="14100"/>
          <ac:spMkLst>
            <pc:docMk/>
            <pc:sldMk cId="1567086166" sldId="260"/>
            <ac:spMk id="13" creationId="{872A7E43-6521-E621-0C46-D3C64C5BE589}"/>
          </ac:spMkLst>
        </pc:spChg>
      </pc:sldChg>
      <pc:sldChg chg="modSp mod">
        <pc:chgData name="Abeykoon, Jithma P., M.D." userId="e0eea694-997a-49d6-abcc-8eb3f6f70981" providerId="ADAL" clId="{05B2A129-CB1E-4275-A0A5-216695E768D3}" dt="2025-05-04T15:42:07.537" v="214" actId="20577"/>
        <pc:sldMkLst>
          <pc:docMk/>
          <pc:sldMk cId="3454826211" sldId="262"/>
        </pc:sldMkLst>
        <pc:spChg chg="mod">
          <ac:chgData name="Abeykoon, Jithma P., M.D." userId="e0eea694-997a-49d6-abcc-8eb3f6f70981" providerId="ADAL" clId="{05B2A129-CB1E-4275-A0A5-216695E768D3}" dt="2025-05-04T15:42:07.537" v="214" actId="20577"/>
          <ac:spMkLst>
            <pc:docMk/>
            <pc:sldMk cId="3454826211" sldId="262"/>
            <ac:spMk id="4" creationId="{B15CCC66-49A5-F2E0-B803-28FF806B48D8}"/>
          </ac:spMkLst>
        </pc:spChg>
      </pc:sldChg>
      <pc:sldChg chg="modSp mod">
        <pc:chgData name="Abeykoon, Jithma P., M.D." userId="e0eea694-997a-49d6-abcc-8eb3f6f70981" providerId="ADAL" clId="{05B2A129-CB1E-4275-A0A5-216695E768D3}" dt="2025-05-04T15:42:21.673" v="218" actId="20577"/>
        <pc:sldMkLst>
          <pc:docMk/>
          <pc:sldMk cId="2063274510" sldId="263"/>
        </pc:sldMkLst>
        <pc:spChg chg="mod">
          <ac:chgData name="Abeykoon, Jithma P., M.D." userId="e0eea694-997a-49d6-abcc-8eb3f6f70981" providerId="ADAL" clId="{05B2A129-CB1E-4275-A0A5-216695E768D3}" dt="2025-05-04T15:42:21.673" v="218" actId="20577"/>
          <ac:spMkLst>
            <pc:docMk/>
            <pc:sldMk cId="2063274510" sldId="263"/>
            <ac:spMk id="4" creationId="{5D96C075-04EB-74DC-3D2D-14176F07D343}"/>
          </ac:spMkLst>
        </pc:spChg>
      </pc:sldChg>
      <pc:sldChg chg="modSp mod">
        <pc:chgData name="Abeykoon, Jithma P., M.D." userId="e0eea694-997a-49d6-abcc-8eb3f6f70981" providerId="ADAL" clId="{05B2A129-CB1E-4275-A0A5-216695E768D3}" dt="2025-05-04T15:42:51.756" v="220" actId="14100"/>
        <pc:sldMkLst>
          <pc:docMk/>
          <pc:sldMk cId="3752684052" sldId="264"/>
        </pc:sldMkLst>
        <pc:spChg chg="mod">
          <ac:chgData name="Abeykoon, Jithma P., M.D." userId="e0eea694-997a-49d6-abcc-8eb3f6f70981" providerId="ADAL" clId="{05B2A129-CB1E-4275-A0A5-216695E768D3}" dt="2025-05-04T15:42:51.756" v="220" actId="14100"/>
          <ac:spMkLst>
            <pc:docMk/>
            <pc:sldMk cId="3752684052" sldId="264"/>
            <ac:spMk id="4" creationId="{D3E3CB28-A0CC-3153-3855-EA2049895961}"/>
          </ac:spMkLst>
        </pc:spChg>
      </pc:sldChg>
      <pc:sldChg chg="modSp mod">
        <pc:chgData name="Abeykoon, Jithma P., M.D." userId="e0eea694-997a-49d6-abcc-8eb3f6f70981" providerId="ADAL" clId="{05B2A129-CB1E-4275-A0A5-216695E768D3}" dt="2025-05-04T15:43:09.085" v="224" actId="20577"/>
        <pc:sldMkLst>
          <pc:docMk/>
          <pc:sldMk cId="3692830299" sldId="265"/>
        </pc:sldMkLst>
        <pc:spChg chg="mod">
          <ac:chgData name="Abeykoon, Jithma P., M.D." userId="e0eea694-997a-49d6-abcc-8eb3f6f70981" providerId="ADAL" clId="{05B2A129-CB1E-4275-A0A5-216695E768D3}" dt="2025-05-04T15:43:09.085" v="224" actId="20577"/>
          <ac:spMkLst>
            <pc:docMk/>
            <pc:sldMk cId="3692830299" sldId="265"/>
            <ac:spMk id="4" creationId="{5D51F565-A11B-1513-97C1-00B71F9B49F3}"/>
          </ac:spMkLst>
        </pc:spChg>
      </pc:sldChg>
      <pc:sldChg chg="modSp mod">
        <pc:chgData name="Abeykoon, Jithma P., M.D." userId="e0eea694-997a-49d6-abcc-8eb3f6f70981" providerId="ADAL" clId="{05B2A129-CB1E-4275-A0A5-216695E768D3}" dt="2025-05-04T15:43:43.321" v="232" actId="20577"/>
        <pc:sldMkLst>
          <pc:docMk/>
          <pc:sldMk cId="800354909" sldId="266"/>
        </pc:sldMkLst>
        <pc:spChg chg="mod">
          <ac:chgData name="Abeykoon, Jithma P., M.D." userId="e0eea694-997a-49d6-abcc-8eb3f6f70981" providerId="ADAL" clId="{05B2A129-CB1E-4275-A0A5-216695E768D3}" dt="2025-05-04T15:43:43.321" v="232" actId="20577"/>
          <ac:spMkLst>
            <pc:docMk/>
            <pc:sldMk cId="800354909" sldId="266"/>
            <ac:spMk id="4" creationId="{F5D50687-D3C5-98E3-A75C-598290D95EA4}"/>
          </ac:spMkLst>
        </pc:spChg>
      </pc:sldChg>
      <pc:sldChg chg="modSp mod">
        <pc:chgData name="Abeykoon, Jithma P., M.D." userId="e0eea694-997a-49d6-abcc-8eb3f6f70981" providerId="ADAL" clId="{05B2A129-CB1E-4275-A0A5-216695E768D3}" dt="2025-05-04T15:44:22.755" v="238" actId="14100"/>
        <pc:sldMkLst>
          <pc:docMk/>
          <pc:sldMk cId="1294317928" sldId="267"/>
        </pc:sldMkLst>
        <pc:spChg chg="mod">
          <ac:chgData name="Abeykoon, Jithma P., M.D." userId="e0eea694-997a-49d6-abcc-8eb3f6f70981" providerId="ADAL" clId="{05B2A129-CB1E-4275-A0A5-216695E768D3}" dt="2025-05-04T15:44:22.755" v="238" actId="14100"/>
          <ac:spMkLst>
            <pc:docMk/>
            <pc:sldMk cId="1294317928" sldId="267"/>
            <ac:spMk id="4" creationId="{3D51ACEE-3CE0-D910-448C-8C55C2722451}"/>
          </ac:spMkLst>
        </pc:spChg>
      </pc:sldChg>
      <pc:sldChg chg="addSp delSp modSp mod">
        <pc:chgData name="Abeykoon, Jithma P., M.D." userId="e0eea694-997a-49d6-abcc-8eb3f6f70981" providerId="ADAL" clId="{05B2A129-CB1E-4275-A0A5-216695E768D3}" dt="2025-05-04T15:53:58.929" v="421" actId="1076"/>
        <pc:sldMkLst>
          <pc:docMk/>
          <pc:sldMk cId="4286766464" sldId="268"/>
        </pc:sldMkLst>
        <pc:spChg chg="mod">
          <ac:chgData name="Abeykoon, Jithma P., M.D." userId="e0eea694-997a-49d6-abcc-8eb3f6f70981" providerId="ADAL" clId="{05B2A129-CB1E-4275-A0A5-216695E768D3}" dt="2025-05-04T15:45:10.639" v="255" actId="6549"/>
          <ac:spMkLst>
            <pc:docMk/>
            <pc:sldMk cId="4286766464" sldId="268"/>
            <ac:spMk id="4" creationId="{F8F0157A-A5EA-AC81-E388-26AC2791B4DA}"/>
          </ac:spMkLst>
        </pc:spChg>
        <pc:spChg chg="add mod">
          <ac:chgData name="Abeykoon, Jithma P., M.D." userId="e0eea694-997a-49d6-abcc-8eb3f6f70981" providerId="ADAL" clId="{05B2A129-CB1E-4275-A0A5-216695E768D3}" dt="2025-05-04T15:52:10.562" v="363" actId="1076"/>
          <ac:spMkLst>
            <pc:docMk/>
            <pc:sldMk cId="4286766464" sldId="268"/>
            <ac:spMk id="27" creationId="{1D27913D-66AD-3797-2BD4-A34AD2C6F29B}"/>
          </ac:spMkLst>
        </pc:spChg>
        <pc:spChg chg="add mod">
          <ac:chgData name="Abeykoon, Jithma P., M.D." userId="e0eea694-997a-49d6-abcc-8eb3f6f70981" providerId="ADAL" clId="{05B2A129-CB1E-4275-A0A5-216695E768D3}" dt="2025-05-04T15:52:10.562" v="363" actId="1076"/>
          <ac:spMkLst>
            <pc:docMk/>
            <pc:sldMk cId="4286766464" sldId="268"/>
            <ac:spMk id="28" creationId="{9FE88A57-2799-FF11-F3FE-F014A0F71922}"/>
          </ac:spMkLst>
        </pc:spChg>
        <pc:spChg chg="add mod">
          <ac:chgData name="Abeykoon, Jithma P., M.D." userId="e0eea694-997a-49d6-abcc-8eb3f6f70981" providerId="ADAL" clId="{05B2A129-CB1E-4275-A0A5-216695E768D3}" dt="2025-05-04T15:52:01.546" v="362" actId="1076"/>
          <ac:spMkLst>
            <pc:docMk/>
            <pc:sldMk cId="4286766464" sldId="268"/>
            <ac:spMk id="29" creationId="{C3138D0C-71A7-C583-C9FA-B9D6E9E8347F}"/>
          </ac:spMkLst>
        </pc:spChg>
        <pc:spChg chg="add mod">
          <ac:chgData name="Abeykoon, Jithma P., M.D." userId="e0eea694-997a-49d6-abcc-8eb3f6f70981" providerId="ADAL" clId="{05B2A129-CB1E-4275-A0A5-216695E768D3}" dt="2025-05-04T15:52:27.668" v="368" actId="14100"/>
          <ac:spMkLst>
            <pc:docMk/>
            <pc:sldMk cId="4286766464" sldId="268"/>
            <ac:spMk id="34" creationId="{EAAE40CE-5D1B-8A9A-5AE5-4B1BFACCA75C}"/>
          </ac:spMkLst>
        </pc:spChg>
        <pc:spChg chg="add mod">
          <ac:chgData name="Abeykoon, Jithma P., M.D." userId="e0eea694-997a-49d6-abcc-8eb3f6f70981" providerId="ADAL" clId="{05B2A129-CB1E-4275-A0A5-216695E768D3}" dt="2025-05-04T15:52:53.652" v="380" actId="1037"/>
          <ac:spMkLst>
            <pc:docMk/>
            <pc:sldMk cId="4286766464" sldId="268"/>
            <ac:spMk id="35" creationId="{FAA375F2-4846-DCB3-5BA3-2D9C6FFB3F84}"/>
          </ac:spMkLst>
        </pc:spChg>
        <pc:spChg chg="add mod">
          <ac:chgData name="Abeykoon, Jithma P., M.D." userId="e0eea694-997a-49d6-abcc-8eb3f6f70981" providerId="ADAL" clId="{05B2A129-CB1E-4275-A0A5-216695E768D3}" dt="2025-05-04T15:53:21.840" v="391" actId="1076"/>
          <ac:spMkLst>
            <pc:docMk/>
            <pc:sldMk cId="4286766464" sldId="268"/>
            <ac:spMk id="36" creationId="{BB63A05C-E172-89FA-7250-0889B40273E9}"/>
          </ac:spMkLst>
        </pc:spChg>
        <pc:spChg chg="add mod">
          <ac:chgData name="Abeykoon, Jithma P., M.D." userId="e0eea694-997a-49d6-abcc-8eb3f6f70981" providerId="ADAL" clId="{05B2A129-CB1E-4275-A0A5-216695E768D3}" dt="2025-05-04T15:53:25.567" v="393" actId="1076"/>
          <ac:spMkLst>
            <pc:docMk/>
            <pc:sldMk cId="4286766464" sldId="268"/>
            <ac:spMk id="37" creationId="{3F99A892-F7BD-D9DA-1133-2BF180D3995A}"/>
          </ac:spMkLst>
        </pc:spChg>
        <pc:spChg chg="add mod">
          <ac:chgData name="Abeykoon, Jithma P., M.D." userId="e0eea694-997a-49d6-abcc-8eb3f6f70981" providerId="ADAL" clId="{05B2A129-CB1E-4275-A0A5-216695E768D3}" dt="2025-05-04T15:53:34.590" v="406" actId="14100"/>
          <ac:spMkLst>
            <pc:docMk/>
            <pc:sldMk cId="4286766464" sldId="268"/>
            <ac:spMk id="38" creationId="{C786236A-4F7F-E1A9-1394-25563235BF83}"/>
          </ac:spMkLst>
        </pc:spChg>
        <pc:spChg chg="add mod">
          <ac:chgData name="Abeykoon, Jithma P., M.D." userId="e0eea694-997a-49d6-abcc-8eb3f6f70981" providerId="ADAL" clId="{05B2A129-CB1E-4275-A0A5-216695E768D3}" dt="2025-05-04T15:53:40.513" v="408" actId="1076"/>
          <ac:spMkLst>
            <pc:docMk/>
            <pc:sldMk cId="4286766464" sldId="268"/>
            <ac:spMk id="39" creationId="{E6408D7C-FACA-E98C-FB68-E3C20C912891}"/>
          </ac:spMkLst>
        </pc:spChg>
        <pc:spChg chg="add mod">
          <ac:chgData name="Abeykoon, Jithma P., M.D." userId="e0eea694-997a-49d6-abcc-8eb3f6f70981" providerId="ADAL" clId="{05B2A129-CB1E-4275-A0A5-216695E768D3}" dt="2025-05-04T15:53:53.019" v="419" actId="1076"/>
          <ac:spMkLst>
            <pc:docMk/>
            <pc:sldMk cId="4286766464" sldId="268"/>
            <ac:spMk id="40" creationId="{B85362FB-743B-FA44-0A8B-A2E8CE61C6B8}"/>
          </ac:spMkLst>
        </pc:spChg>
        <pc:spChg chg="add mod">
          <ac:chgData name="Abeykoon, Jithma P., M.D." userId="e0eea694-997a-49d6-abcc-8eb3f6f70981" providerId="ADAL" clId="{05B2A129-CB1E-4275-A0A5-216695E768D3}" dt="2025-05-04T15:53:58.929" v="421" actId="1076"/>
          <ac:spMkLst>
            <pc:docMk/>
            <pc:sldMk cId="4286766464" sldId="268"/>
            <ac:spMk id="41" creationId="{F24E0125-1F63-6A76-5351-64253D142DC0}"/>
          </ac:spMkLst>
        </pc:spChg>
        <pc:picChg chg="add mod">
          <ac:chgData name="Abeykoon, Jithma P., M.D." userId="e0eea694-997a-49d6-abcc-8eb3f6f70981" providerId="ADAL" clId="{05B2A129-CB1E-4275-A0A5-216695E768D3}" dt="2025-05-04T15:52:01.546" v="362" actId="1076"/>
          <ac:picMkLst>
            <pc:docMk/>
            <pc:sldMk cId="4286766464" sldId="268"/>
            <ac:picMk id="3" creationId="{F154B745-937F-CE7E-4DEA-4DD0DD04E026}"/>
          </ac:picMkLst>
        </pc:picChg>
        <pc:picChg chg="add mod">
          <ac:chgData name="Abeykoon, Jithma P., M.D." userId="e0eea694-997a-49d6-abcc-8eb3f6f70981" providerId="ADAL" clId="{05B2A129-CB1E-4275-A0A5-216695E768D3}" dt="2025-05-04T15:52:01.546" v="362" actId="1076"/>
          <ac:picMkLst>
            <pc:docMk/>
            <pc:sldMk cId="4286766464" sldId="268"/>
            <ac:picMk id="22" creationId="{E526A367-3BF6-7FAD-D7DC-80B5017DEDAD}"/>
          </ac:picMkLst>
        </pc:picChg>
        <pc:picChg chg="add mod">
          <ac:chgData name="Abeykoon, Jithma P., M.D." userId="e0eea694-997a-49d6-abcc-8eb3f6f70981" providerId="ADAL" clId="{05B2A129-CB1E-4275-A0A5-216695E768D3}" dt="2025-05-04T15:52:10.562" v="363" actId="1076"/>
          <ac:picMkLst>
            <pc:docMk/>
            <pc:sldMk cId="4286766464" sldId="268"/>
            <ac:picMk id="24" creationId="{CD530EC7-D100-2F01-2E2D-8AF7BC4E27D4}"/>
          </ac:picMkLst>
        </pc:picChg>
        <pc:picChg chg="add mod">
          <ac:chgData name="Abeykoon, Jithma P., M.D." userId="e0eea694-997a-49d6-abcc-8eb3f6f70981" providerId="ADAL" clId="{05B2A129-CB1E-4275-A0A5-216695E768D3}" dt="2025-05-04T15:52:10.562" v="363" actId="1076"/>
          <ac:picMkLst>
            <pc:docMk/>
            <pc:sldMk cId="4286766464" sldId="268"/>
            <ac:picMk id="26" creationId="{9395C698-65A3-F001-97BB-78E3A1E7DE76}"/>
          </ac:picMkLst>
        </pc:picChg>
        <pc:picChg chg="add mod">
          <ac:chgData name="Abeykoon, Jithma P., M.D." userId="e0eea694-997a-49d6-abcc-8eb3f6f70981" providerId="ADAL" clId="{05B2A129-CB1E-4275-A0A5-216695E768D3}" dt="2025-05-04T15:52:14.978" v="364" actId="1076"/>
          <ac:picMkLst>
            <pc:docMk/>
            <pc:sldMk cId="4286766464" sldId="268"/>
            <ac:picMk id="31" creationId="{CA8C2788-B222-D819-C9A9-722D21BA13B2}"/>
          </ac:picMkLst>
        </pc:picChg>
        <pc:picChg chg="add mod">
          <ac:chgData name="Abeykoon, Jithma P., M.D." userId="e0eea694-997a-49d6-abcc-8eb3f6f70981" providerId="ADAL" clId="{05B2A129-CB1E-4275-A0A5-216695E768D3}" dt="2025-05-04T15:52:53.652" v="380" actId="1037"/>
          <ac:picMkLst>
            <pc:docMk/>
            <pc:sldMk cId="4286766464" sldId="268"/>
            <ac:picMk id="33" creationId="{94AB92F1-9704-726B-B1EB-BFC1EFB6852B}"/>
          </ac:picMkLst>
        </pc:picChg>
      </pc:sldChg>
      <pc:sldChg chg="addSp delSp modSp new mod">
        <pc:chgData name="Abeykoon, Jithma P., M.D." userId="e0eea694-997a-49d6-abcc-8eb3f6f70981" providerId="ADAL" clId="{05B2A129-CB1E-4275-A0A5-216695E768D3}" dt="2025-04-27T17:22:07.226" v="73" actId="1037"/>
        <pc:sldMkLst>
          <pc:docMk/>
          <pc:sldMk cId="2752020066" sldId="269"/>
        </pc:sldMkLst>
      </pc:sldChg>
      <pc:sldChg chg="addSp delSp modSp add mod">
        <pc:chgData name="Abeykoon, Jithma P., M.D." userId="e0eea694-997a-49d6-abcc-8eb3f6f70981" providerId="ADAL" clId="{05B2A129-CB1E-4275-A0A5-216695E768D3}" dt="2025-05-04T15:39:03.340" v="202" actId="14100"/>
        <pc:sldMkLst>
          <pc:docMk/>
          <pc:sldMk cId="1588594425" sldId="270"/>
        </pc:sldMkLst>
        <pc:spChg chg="mod">
          <ac:chgData name="Abeykoon, Jithma P., M.D." userId="e0eea694-997a-49d6-abcc-8eb3f6f70981" providerId="ADAL" clId="{05B2A129-CB1E-4275-A0A5-216695E768D3}" dt="2025-05-04T15:39:03.340" v="202" actId="14100"/>
          <ac:spMkLst>
            <pc:docMk/>
            <pc:sldMk cId="1588594425" sldId="270"/>
            <ac:spMk id="13" creationId="{885A9335-25AE-9D36-23E8-505CA0A8254C}"/>
          </ac:spMkLst>
        </pc:spChg>
        <pc:spChg chg="add mod">
          <ac:chgData name="Abeykoon, Jithma P., M.D." userId="e0eea694-997a-49d6-abcc-8eb3f6f70981" providerId="ADAL" clId="{05B2A129-CB1E-4275-A0A5-216695E768D3}" dt="2025-04-29T01:38:49.289" v="101" actId="1076"/>
          <ac:spMkLst>
            <pc:docMk/>
            <pc:sldMk cId="1588594425" sldId="270"/>
            <ac:spMk id="29" creationId="{2939F12C-9789-0558-7896-0A5C1899EE45}"/>
          </ac:spMkLst>
        </pc:spChg>
        <pc:spChg chg="add mod">
          <ac:chgData name="Abeykoon, Jithma P., M.D." userId="e0eea694-997a-49d6-abcc-8eb3f6f70981" providerId="ADAL" clId="{05B2A129-CB1E-4275-A0A5-216695E768D3}" dt="2025-04-29T01:38:59.847" v="106" actId="1038"/>
          <ac:spMkLst>
            <pc:docMk/>
            <pc:sldMk cId="1588594425" sldId="270"/>
            <ac:spMk id="30" creationId="{4F096C76-CCF7-547C-F7B8-1B9975741EA6}"/>
          </ac:spMkLst>
        </pc:spChg>
        <pc:spChg chg="add mod">
          <ac:chgData name="Abeykoon, Jithma P., M.D." userId="e0eea694-997a-49d6-abcc-8eb3f6f70981" providerId="ADAL" clId="{05B2A129-CB1E-4275-A0A5-216695E768D3}" dt="2025-04-29T01:42:12.156" v="164" actId="114"/>
          <ac:spMkLst>
            <pc:docMk/>
            <pc:sldMk cId="1588594425" sldId="270"/>
            <ac:spMk id="31" creationId="{3D03CC2E-9535-5C53-4D0C-09AEB5711DEC}"/>
          </ac:spMkLst>
        </pc:spChg>
        <pc:spChg chg="add mod">
          <ac:chgData name="Abeykoon, Jithma P., M.D." userId="e0eea694-997a-49d6-abcc-8eb3f6f70981" providerId="ADAL" clId="{05B2A129-CB1E-4275-A0A5-216695E768D3}" dt="2025-04-29T01:42:15.288" v="165" actId="114"/>
          <ac:spMkLst>
            <pc:docMk/>
            <pc:sldMk cId="1588594425" sldId="270"/>
            <ac:spMk id="32" creationId="{7765730E-8079-9D87-0420-8B07A75291AD}"/>
          </ac:spMkLst>
        </pc:spChg>
        <pc:spChg chg="add mod">
          <ac:chgData name="Abeykoon, Jithma P., M.D." userId="e0eea694-997a-49d6-abcc-8eb3f6f70981" providerId="ADAL" clId="{05B2A129-CB1E-4275-A0A5-216695E768D3}" dt="2025-04-29T01:41:05.817" v="142" actId="1076"/>
          <ac:spMkLst>
            <pc:docMk/>
            <pc:sldMk cId="1588594425" sldId="270"/>
            <ac:spMk id="33" creationId="{283F711E-729D-4E50-2145-B06E0CABB462}"/>
          </ac:spMkLst>
        </pc:spChg>
        <pc:spChg chg="add mod">
          <ac:chgData name="Abeykoon, Jithma P., M.D." userId="e0eea694-997a-49d6-abcc-8eb3f6f70981" providerId="ADAL" clId="{05B2A129-CB1E-4275-A0A5-216695E768D3}" dt="2025-04-29T01:42:06.192" v="163" actId="114"/>
          <ac:spMkLst>
            <pc:docMk/>
            <pc:sldMk cId="1588594425" sldId="270"/>
            <ac:spMk id="34" creationId="{A51F7AB3-5A6C-2166-F703-8F5415828235}"/>
          </ac:spMkLst>
        </pc:spChg>
        <pc:spChg chg="add mod">
          <ac:chgData name="Abeykoon, Jithma P., M.D." userId="e0eea694-997a-49d6-abcc-8eb3f6f70981" providerId="ADAL" clId="{05B2A129-CB1E-4275-A0A5-216695E768D3}" dt="2025-04-29T01:42:00.309" v="162" actId="114"/>
          <ac:spMkLst>
            <pc:docMk/>
            <pc:sldMk cId="1588594425" sldId="270"/>
            <ac:spMk id="35" creationId="{88F42D39-B30E-1545-3583-99E689FE6B54}"/>
          </ac:spMkLst>
        </pc:spChg>
        <pc:spChg chg="add mod">
          <ac:chgData name="Abeykoon, Jithma P., M.D." userId="e0eea694-997a-49d6-abcc-8eb3f6f70981" providerId="ADAL" clId="{05B2A129-CB1E-4275-A0A5-216695E768D3}" dt="2025-04-29T01:41:46.931" v="160" actId="1076"/>
          <ac:spMkLst>
            <pc:docMk/>
            <pc:sldMk cId="1588594425" sldId="270"/>
            <ac:spMk id="36" creationId="{7197AE76-B812-642F-FF95-E981BFF7236F}"/>
          </ac:spMkLst>
        </pc:spChg>
        <pc:picChg chg="add mod modCrop">
          <ac:chgData name="Abeykoon, Jithma P., M.D." userId="e0eea694-997a-49d6-abcc-8eb3f6f70981" providerId="ADAL" clId="{05B2A129-CB1E-4275-A0A5-216695E768D3}" dt="2025-04-29T01:38:16.799" v="96" actId="1076"/>
          <ac:picMkLst>
            <pc:docMk/>
            <pc:sldMk cId="1588594425" sldId="270"/>
            <ac:picMk id="26" creationId="{2FE1EF6F-EFE0-F929-F90E-B6BA949CF756}"/>
          </ac:picMkLst>
        </pc:picChg>
        <pc:picChg chg="add mod">
          <ac:chgData name="Abeykoon, Jithma P., M.D." userId="e0eea694-997a-49d6-abcc-8eb3f6f70981" providerId="ADAL" clId="{05B2A129-CB1E-4275-A0A5-216695E768D3}" dt="2025-04-29T01:40:54.109" v="137" actId="1076"/>
          <ac:picMkLst>
            <pc:docMk/>
            <pc:sldMk cId="1588594425" sldId="270"/>
            <ac:picMk id="28" creationId="{D923A4D1-BF8F-4B8D-93E9-D006CC1934BC}"/>
          </ac:picMkLst>
        </pc:picChg>
      </pc:sldChg>
      <pc:sldChg chg="new del">
        <pc:chgData name="Abeykoon, Jithma P., M.D." userId="e0eea694-997a-49d6-abcc-8eb3f6f70981" providerId="ADAL" clId="{05B2A129-CB1E-4275-A0A5-216695E768D3}" dt="2025-04-29T01:36:35.914" v="75" actId="47"/>
        <pc:sldMkLst>
          <pc:docMk/>
          <pc:sldMk cId="3969381752" sldId="270"/>
        </pc:sldMkLst>
      </pc:sldChg>
      <pc:sldChg chg="modSp mod">
        <pc:chgData name="Abeykoon, Jithma P., M.D." userId="e0eea694-997a-49d6-abcc-8eb3f6f70981" providerId="ADAL" clId="{05B2A129-CB1E-4275-A0A5-216695E768D3}" dt="2025-05-04T15:38:37.997" v="198" actId="1076"/>
        <pc:sldMkLst>
          <pc:docMk/>
          <pc:sldMk cId="2205988562" sldId="271"/>
        </pc:sldMkLst>
        <pc:spChg chg="mod">
          <ac:chgData name="Abeykoon, Jithma P., M.D." userId="e0eea694-997a-49d6-abcc-8eb3f6f70981" providerId="ADAL" clId="{05B2A129-CB1E-4275-A0A5-216695E768D3}" dt="2025-05-04T15:16:05.083" v="169" actId="6549"/>
          <ac:spMkLst>
            <pc:docMk/>
            <pc:sldMk cId="2205988562" sldId="271"/>
            <ac:spMk id="10" creationId="{A9B92CC9-EC85-5C9D-3114-CAC265F0D687}"/>
          </ac:spMkLst>
        </pc:spChg>
        <pc:spChg chg="mod">
          <ac:chgData name="Abeykoon, Jithma P., M.D." userId="e0eea694-997a-49d6-abcc-8eb3f6f70981" providerId="ADAL" clId="{05B2A129-CB1E-4275-A0A5-216695E768D3}" dt="2025-05-04T15:38:37.997" v="198" actId="1076"/>
          <ac:spMkLst>
            <pc:docMk/>
            <pc:sldMk cId="2205988562" sldId="271"/>
            <ac:spMk id="13" creationId="{0F31157E-519D-D1F3-1137-B71269E00E4B}"/>
          </ac:spMkLst>
        </pc:spChg>
      </pc:sldChg>
      <pc:sldChg chg="modSp mod">
        <pc:chgData name="Abeykoon, Jithma P., M.D." userId="e0eea694-997a-49d6-abcc-8eb3f6f70981" providerId="ADAL" clId="{05B2A129-CB1E-4275-A0A5-216695E768D3}" dt="2025-05-04T15:40:58.204" v="210" actId="14100"/>
        <pc:sldMkLst>
          <pc:docMk/>
          <pc:sldMk cId="2927047967" sldId="272"/>
        </pc:sldMkLst>
        <pc:spChg chg="mod">
          <ac:chgData name="Abeykoon, Jithma P., M.D." userId="e0eea694-997a-49d6-abcc-8eb3f6f70981" providerId="ADAL" clId="{05B2A129-CB1E-4275-A0A5-216695E768D3}" dt="2025-05-04T15:40:58.204" v="210" actId="14100"/>
          <ac:spMkLst>
            <pc:docMk/>
            <pc:sldMk cId="2927047967" sldId="272"/>
            <ac:spMk id="4" creationId="{7C7D41AF-029B-5A51-3780-69A057DDAB7A}"/>
          </ac:spMkLst>
        </pc:spChg>
      </pc:sldChg>
      <pc:sldChg chg="modSp mod">
        <pc:chgData name="Abeykoon, Jithma P., M.D." userId="e0eea694-997a-49d6-abcc-8eb3f6f70981" providerId="ADAL" clId="{05B2A129-CB1E-4275-A0A5-216695E768D3}" dt="2025-05-04T15:44:08.510" v="234" actId="14100"/>
        <pc:sldMkLst>
          <pc:docMk/>
          <pc:sldMk cId="1582111193" sldId="273"/>
        </pc:sldMkLst>
        <pc:spChg chg="mod">
          <ac:chgData name="Abeykoon, Jithma P., M.D." userId="e0eea694-997a-49d6-abcc-8eb3f6f70981" providerId="ADAL" clId="{05B2A129-CB1E-4275-A0A5-216695E768D3}" dt="2025-05-04T15:44:08.510" v="234" actId="14100"/>
          <ac:spMkLst>
            <pc:docMk/>
            <pc:sldMk cId="1582111193" sldId="273"/>
            <ac:spMk id="4" creationId="{921B3958-1918-0FC0-4836-E238144A960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3BEA7-0E7B-436E-B467-28317D50015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3912F-5E4C-452A-BCE6-3641F84C9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4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912F-5E4C-452A-BCE6-3641F84C9A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3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912F-5E4C-452A-BCE6-3641F84C9A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91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B157B-5667-1581-F6EC-91C0FDFC9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D04E1B-4624-72B2-3921-7E850D89AD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AFE897-121A-F7B8-68B7-67953A06F7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0C83E-537F-C1EB-D681-2ACD8C792E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912F-5E4C-452A-BCE6-3641F84C9A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17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57ADA-9C9E-7EB8-4CD3-11256D233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2BF935-258F-0213-827E-9E02D23E8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961686-AECB-45A7-E9AF-887AFB90A6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4613A-F4D0-8F32-10CC-A22E821925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912F-5E4C-452A-BCE6-3641F84C9A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01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D58D1-2C47-6DBD-64D3-CD64E27DF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4EFD36-E521-605D-FBEC-60674D4A0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A2DF27-848B-03AD-38F6-54E90754D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C8339-1A2C-7548-3CDE-D8625F1F20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912F-5E4C-452A-BCE6-3641F84C9A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33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EB12A-3CF9-6FF6-FC56-6CF9EF118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D4AFB2-50DD-377B-E013-B42DCE28B0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4C3DAB-A031-0F8D-575B-A1CDE3BD2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0FC97-5A9E-80AB-7F9D-29E2CC113A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912F-5E4C-452A-BCE6-3641F84C9A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59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912F-5E4C-452A-BCE6-3641F84C9A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49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912F-5E4C-452A-BCE6-3641F84C9A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62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89060-7669-0983-38F6-CC6BC9F905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729E6-8BC2-6FE0-82E8-69E70BFF5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605E0-A207-A6CE-C803-69BE3827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AE0E-97F8-4C8D-94A5-39FE54E7867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749E0-177E-DC3D-D195-61D645688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22EF5-CEC0-3D4D-6BE4-03C8DCA41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A353-AB9B-416A-8521-EBCD350F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67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1037E-4F91-4D27-27FD-4305DBAB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6BAD2E-43C6-4843-BF18-3D6DFFFF2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FD688-D05E-3388-68AD-159F6C6E0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AE0E-97F8-4C8D-94A5-39FE54E7867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A2CA3-EEF5-A292-DAAC-5456B1426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07632-301D-9A09-2EC1-105AC69B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A353-AB9B-416A-8521-EBCD350F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0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AD3B13-EC6D-2BF9-DE34-8CAB3EC275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3FC31B-D10B-904B-45A5-B07710E01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7A9BB-42E1-B769-DCCC-F42FD352A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AE0E-97F8-4C8D-94A5-39FE54E7867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68677-6B5A-2CCC-AA7D-41865B4F1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9E66A-1957-4EAB-830A-E780BDA6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A353-AB9B-416A-8521-EBCD350F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16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C8B6A-DCE7-903B-2F7B-1987AD74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53C2A-372F-F2E8-0BBC-0E02D1DB2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167CA-1102-5E58-DA78-7EB4BECF0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AE0E-97F8-4C8D-94A5-39FE54E7867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88540-C41D-2C72-692E-FA3703BCD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99832-2357-0EE1-D659-8DF9887B1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A353-AB9B-416A-8521-EBCD350F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76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6AE66-1AF4-5DEA-6C83-84050DA0F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6F95C-BC4F-15F4-2619-CE2FA402E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66982-D5D8-8A6B-3C00-868757C9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AE0E-97F8-4C8D-94A5-39FE54E7867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F2DF3-23D6-A4FD-451F-5CC7F4437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ED720-32AB-D8D0-CB0C-F18E26A4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A353-AB9B-416A-8521-EBCD350F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58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C5A3E-483F-323A-5CC1-03DBA970F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2A561-2A2A-D1C5-389D-08031E897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C6B56-A0BF-8E12-7F7E-7F97EFA7F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94DCE-B094-6D2F-A27B-76CB7D1F8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AE0E-97F8-4C8D-94A5-39FE54E7867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EF72C-FBC9-18DC-3AA8-8009F7554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A00A3-C17D-9060-6B58-8B0B24B7D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A353-AB9B-416A-8521-EBCD350F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78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F543E-EDDA-434B-C829-F7745A877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7F158-241C-4790-85C2-A466F2E46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C95785-4422-7C7C-DA79-89FA123B52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E42469-973E-849B-8034-12FA014EFB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CAD5E4-A1F2-6C3D-5F99-00F56A3AA3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2AE989-24A2-1E8E-2616-346488759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AE0E-97F8-4C8D-94A5-39FE54E7867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6528F-EBE2-4065-AEF0-8CDB072C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5A05C9-4744-0132-5B8C-3C8C42DA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A353-AB9B-416A-8521-EBCD350F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57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98-30EF-6425-09DB-77B9E76B6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50BB81-A69E-2D8D-5EF1-4AA53ACB6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AE0E-97F8-4C8D-94A5-39FE54E7867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7C6DBA-B406-BFFF-EACF-4A2C557AA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EC98C-2D83-47E2-58F9-5801AFFE7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A353-AB9B-416A-8521-EBCD350F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561604-987B-2AA0-A4FA-887EB2294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AE0E-97F8-4C8D-94A5-39FE54E7867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0530C4-A3C2-BC68-60EF-A9D866D6B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5AF75-EA0A-6D08-BEAA-8BA95872B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A353-AB9B-416A-8521-EBCD350F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32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34B7C-55A9-CCA3-5AE1-929E9E557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F9A82-0E9A-DC87-69B2-A254BF594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9A385B-5530-A1D4-FE50-4589978D9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632BC-ED0D-8F6B-BF35-16DD5E58E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AE0E-97F8-4C8D-94A5-39FE54E7867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9E54E-97D8-53ED-9A20-60D9B10F8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18804-66AC-FB39-51AF-774C978D8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A353-AB9B-416A-8521-EBCD350F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45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4D69F-69EE-4C28-BC16-63065C492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3CFE4-90A9-64CF-0289-1ABE037DEE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D4DBF-ECB6-CDEB-9CBC-726AB66C1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CC97B4-C6AF-CD30-554C-A4CDF9036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AE0E-97F8-4C8D-94A5-39FE54E7867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E07EA-8560-2E39-68DA-1AA6B1FAA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33B7E-7FA7-3889-5F57-18513CC9A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A353-AB9B-416A-8521-EBCD350F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68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8D3293-F34E-BC33-E601-590F02896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069C5-2D9F-65EE-759B-C568DC725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763AA-20FB-E23C-4A34-34B1721E12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37AE0E-97F8-4C8D-94A5-39FE54E7867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6184E-D773-C4A2-2AE9-5936C5B9CF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73B4D-3D64-39CA-C887-A2D2DF5DB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1CA353-AB9B-416A-8521-EBCD350F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2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test&#10;&#10;Description automatically generated">
            <a:extLst>
              <a:ext uri="{FF2B5EF4-FFF2-40B4-BE49-F238E27FC236}">
                <a16:creationId xmlns:a16="http://schemas.microsoft.com/office/drawing/2014/main" id="{1A992A90-6D09-D4B3-3AB3-737F8D0FF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7" t="-3457" r="-4992" b="-16761"/>
          <a:stretch/>
        </p:blipFill>
        <p:spPr>
          <a:xfrm>
            <a:off x="407436" y="1564557"/>
            <a:ext cx="4059331" cy="2667000"/>
          </a:xfrm>
          <a:prstGeom prst="rect">
            <a:avLst/>
          </a:prstGeom>
        </p:spPr>
      </p:pic>
      <p:pic>
        <p:nvPicPr>
          <p:cNvPr id="5" name="Picture 4" descr="A close-up of a test tube&#10;&#10;Description automatically generated">
            <a:extLst>
              <a:ext uri="{FF2B5EF4-FFF2-40B4-BE49-F238E27FC236}">
                <a16:creationId xmlns:a16="http://schemas.microsoft.com/office/drawing/2014/main" id="{D92A197C-EA58-883C-5E89-4D21B711CA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" t="1009" r="-323" b="-553"/>
          <a:stretch/>
        </p:blipFill>
        <p:spPr>
          <a:xfrm>
            <a:off x="4406020" y="1952033"/>
            <a:ext cx="3840255" cy="1636411"/>
          </a:xfrm>
          <a:prstGeom prst="rect">
            <a:avLst/>
          </a:prstGeom>
        </p:spPr>
      </p:pic>
      <p:pic>
        <p:nvPicPr>
          <p:cNvPr id="6" name="Picture 5" descr="A close-up of a test&#10;&#10;Description automatically generated">
            <a:extLst>
              <a:ext uri="{FF2B5EF4-FFF2-40B4-BE49-F238E27FC236}">
                <a16:creationId xmlns:a16="http://schemas.microsoft.com/office/drawing/2014/main" id="{A988AB84-E6CE-4045-0DF5-BD0B3D427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523" r="289" b="-646"/>
          <a:stretch/>
        </p:blipFill>
        <p:spPr>
          <a:xfrm>
            <a:off x="8570216" y="1732724"/>
            <a:ext cx="3186746" cy="23306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4CC310-7445-EA92-C0C5-0EB341757D3A}"/>
              </a:ext>
            </a:extLst>
          </p:cNvPr>
          <p:cNvSpPr/>
          <p:nvPr/>
        </p:nvSpPr>
        <p:spPr>
          <a:xfrm>
            <a:off x="2028411" y="2990850"/>
            <a:ext cx="624168" cy="342900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DCD6ED-E7AA-3762-71F9-F30F474C0BFC}"/>
              </a:ext>
            </a:extLst>
          </p:cNvPr>
          <p:cNvSpPr/>
          <p:nvPr/>
        </p:nvSpPr>
        <p:spPr>
          <a:xfrm>
            <a:off x="6339078" y="2990850"/>
            <a:ext cx="808481" cy="342900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4261C4-F466-CC08-BFC8-2E7D44008B70}"/>
              </a:ext>
            </a:extLst>
          </p:cNvPr>
          <p:cNvSpPr/>
          <p:nvPr/>
        </p:nvSpPr>
        <p:spPr>
          <a:xfrm>
            <a:off x="9884424" y="2785478"/>
            <a:ext cx="543089" cy="280587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B92CC9-EC85-5C9D-3114-CAC265F0D687}"/>
              </a:ext>
            </a:extLst>
          </p:cNvPr>
          <p:cNvSpPr txBox="1"/>
          <p:nvPr/>
        </p:nvSpPr>
        <p:spPr>
          <a:xfrm>
            <a:off x="1242060" y="1219200"/>
            <a:ext cx="2947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Cyclin D1 U2OS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AEDBD6-D27D-CA4B-5A61-0B37362516A2}"/>
              </a:ext>
            </a:extLst>
          </p:cNvPr>
          <p:cNvSpPr txBox="1"/>
          <p:nvPr/>
        </p:nvSpPr>
        <p:spPr>
          <a:xfrm>
            <a:off x="5712737" y="1219200"/>
            <a:ext cx="122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-H2AX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41494B-7B99-C9BC-E373-2ACCFCEB9890}"/>
              </a:ext>
            </a:extLst>
          </p:cNvPr>
          <p:cNvSpPr txBox="1"/>
          <p:nvPr/>
        </p:nvSpPr>
        <p:spPr>
          <a:xfrm>
            <a:off x="9723119" y="1219200"/>
            <a:ext cx="1877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Actin U2OS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31157E-519D-D1F3-1137-B71269E00E4B}"/>
              </a:ext>
            </a:extLst>
          </p:cNvPr>
          <p:cNvSpPr txBox="1"/>
          <p:nvPr/>
        </p:nvSpPr>
        <p:spPr>
          <a:xfrm>
            <a:off x="0" y="39886"/>
            <a:ext cx="499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Full unedited blot/gel for Figure 1C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484163-3F2F-1CC0-5D6F-2C0CF3008D7C}"/>
              </a:ext>
            </a:extLst>
          </p:cNvPr>
          <p:cNvSpPr txBox="1"/>
          <p:nvPr/>
        </p:nvSpPr>
        <p:spPr>
          <a:xfrm>
            <a:off x="2028411" y="3270335"/>
            <a:ext cx="351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7DB425-B278-8B36-9192-3D46199583E1}"/>
              </a:ext>
            </a:extLst>
          </p:cNvPr>
          <p:cNvSpPr txBox="1"/>
          <p:nvPr/>
        </p:nvSpPr>
        <p:spPr>
          <a:xfrm>
            <a:off x="2307674" y="3270335"/>
            <a:ext cx="66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CCND1 OE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33B991-F219-DDA9-4679-B1379A92C574}"/>
              </a:ext>
            </a:extLst>
          </p:cNvPr>
          <p:cNvSpPr txBox="1"/>
          <p:nvPr/>
        </p:nvSpPr>
        <p:spPr>
          <a:xfrm>
            <a:off x="6422908" y="3291820"/>
            <a:ext cx="351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7EA0FE-B01E-D16B-22DF-3568FC1BF731}"/>
              </a:ext>
            </a:extLst>
          </p:cNvPr>
          <p:cNvSpPr txBox="1"/>
          <p:nvPr/>
        </p:nvSpPr>
        <p:spPr>
          <a:xfrm>
            <a:off x="6702171" y="3291820"/>
            <a:ext cx="66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CCND1 OE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A6E6AF-1589-FCB1-9105-B1A829C1DB9B}"/>
              </a:ext>
            </a:extLst>
          </p:cNvPr>
          <p:cNvSpPr txBox="1"/>
          <p:nvPr/>
        </p:nvSpPr>
        <p:spPr>
          <a:xfrm>
            <a:off x="9861953" y="3226174"/>
            <a:ext cx="351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1AFC4A-DDBF-D38F-DEB9-1F65C2159711}"/>
              </a:ext>
            </a:extLst>
          </p:cNvPr>
          <p:cNvSpPr txBox="1"/>
          <p:nvPr/>
        </p:nvSpPr>
        <p:spPr>
          <a:xfrm>
            <a:off x="10093090" y="3226174"/>
            <a:ext cx="66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CCND1 OE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9E456A-496E-E72C-35A4-7C1BA3E29678}"/>
              </a:ext>
            </a:extLst>
          </p:cNvPr>
          <p:cNvSpPr txBox="1"/>
          <p:nvPr/>
        </p:nvSpPr>
        <p:spPr>
          <a:xfrm>
            <a:off x="4264178" y="2416146"/>
            <a:ext cx="603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0AAA99-8966-E0F7-9BCB-3A991FBE0EF2}"/>
              </a:ext>
            </a:extLst>
          </p:cNvPr>
          <p:cNvSpPr txBox="1"/>
          <p:nvPr/>
        </p:nvSpPr>
        <p:spPr>
          <a:xfrm>
            <a:off x="4252044" y="3116390"/>
            <a:ext cx="603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3967BE-0D27-FCAA-D6A1-14584EB75C57}"/>
              </a:ext>
            </a:extLst>
          </p:cNvPr>
          <p:cNvSpPr txBox="1"/>
          <p:nvPr/>
        </p:nvSpPr>
        <p:spPr>
          <a:xfrm>
            <a:off x="8483599" y="2861522"/>
            <a:ext cx="497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38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27D7CD-A680-85BA-5B8E-66F6CD35025E}"/>
              </a:ext>
            </a:extLst>
          </p:cNvPr>
          <p:cNvSpPr txBox="1"/>
          <p:nvPr/>
        </p:nvSpPr>
        <p:spPr>
          <a:xfrm>
            <a:off x="8493087" y="2481649"/>
            <a:ext cx="497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50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DE7B4B-D035-12E4-ADDE-111CB77FA35C}"/>
              </a:ext>
            </a:extLst>
          </p:cNvPr>
          <p:cNvSpPr txBox="1"/>
          <p:nvPr/>
        </p:nvSpPr>
        <p:spPr>
          <a:xfrm>
            <a:off x="8493087" y="2291713"/>
            <a:ext cx="497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70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D8AA91-96DB-6539-50E0-F01C3875A11F}"/>
              </a:ext>
            </a:extLst>
          </p:cNvPr>
          <p:cNvSpPr txBox="1"/>
          <p:nvPr/>
        </p:nvSpPr>
        <p:spPr>
          <a:xfrm>
            <a:off x="382036" y="1879600"/>
            <a:ext cx="468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2205988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C455B-CD7D-FF42-6C3E-E4253AD4F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5CCC66-49A5-F2E0-B803-28FF806B48D8}"/>
              </a:ext>
            </a:extLst>
          </p:cNvPr>
          <p:cNvSpPr txBox="1"/>
          <p:nvPr/>
        </p:nvSpPr>
        <p:spPr>
          <a:xfrm>
            <a:off x="0" y="39886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Full unedited blot/gel for Supplemental Figure 3B</a:t>
            </a:r>
          </a:p>
        </p:txBody>
      </p:sp>
      <p:pic>
        <p:nvPicPr>
          <p:cNvPr id="2" name="Content Placeholder 4" descr="A close-up of a dna test&#10;&#10;Description automatically generated">
            <a:extLst>
              <a:ext uri="{FF2B5EF4-FFF2-40B4-BE49-F238E27FC236}">
                <a16:creationId xmlns:a16="http://schemas.microsoft.com/office/drawing/2014/main" id="{46FE885F-0D12-6F55-AE9C-819A5E6E190D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9" t="382" r="1441" b="160"/>
          <a:stretch/>
        </p:blipFill>
        <p:spPr>
          <a:xfrm>
            <a:off x="726968" y="1886963"/>
            <a:ext cx="1917809" cy="4907280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A739A408-FDDE-4998-A5C8-38D83FF65E09}"/>
              </a:ext>
            </a:extLst>
          </p:cNvPr>
          <p:cNvSpPr txBox="1"/>
          <p:nvPr/>
        </p:nvSpPr>
        <p:spPr>
          <a:xfrm>
            <a:off x="2275859" y="4243742"/>
            <a:ext cx="1410187" cy="193722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Ectopic CCND1-HA</a:t>
            </a: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EAD78083-3C93-4A04-B18E-D9CE84B5BEB4}"/>
              </a:ext>
            </a:extLst>
          </p:cNvPr>
          <p:cNvSpPr txBox="1"/>
          <p:nvPr/>
        </p:nvSpPr>
        <p:spPr>
          <a:xfrm>
            <a:off x="2275860" y="4450321"/>
            <a:ext cx="1472580" cy="193722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Endogenous  CCND1</a:t>
            </a:r>
          </a:p>
        </p:txBody>
      </p:sp>
      <p:pic>
        <p:nvPicPr>
          <p:cNvPr id="24" name="Picture 23" descr="A close-up of a dna test&#10;&#10;Description automatically generated">
            <a:extLst>
              <a:ext uri="{FF2B5EF4-FFF2-40B4-BE49-F238E27FC236}">
                <a16:creationId xmlns:a16="http://schemas.microsoft.com/office/drawing/2014/main" id="{A2437F04-8736-90E5-184F-A06C8D07A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1" t="22540" r="3704" b="8060"/>
          <a:stretch/>
        </p:blipFill>
        <p:spPr>
          <a:xfrm>
            <a:off x="4148782" y="2123183"/>
            <a:ext cx="2345761" cy="4434840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8069E273-960B-F025-F32C-588632CD0D73}"/>
              </a:ext>
            </a:extLst>
          </p:cNvPr>
          <p:cNvSpPr txBox="1"/>
          <p:nvPr/>
        </p:nvSpPr>
        <p:spPr>
          <a:xfrm>
            <a:off x="3721889" y="3739515"/>
            <a:ext cx="853786" cy="24765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beta-actin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430A82-D773-2EED-AD37-7E4DAEEBD4B9}"/>
              </a:ext>
            </a:extLst>
          </p:cNvPr>
          <p:cNvSpPr txBox="1"/>
          <p:nvPr/>
        </p:nvSpPr>
        <p:spPr>
          <a:xfrm>
            <a:off x="890568" y="646063"/>
            <a:ext cx="5516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err="1"/>
              <a:t>Jeko</a:t>
            </a:r>
            <a:endParaRPr lang="en-US" sz="1100"/>
          </a:p>
          <a:p>
            <a:pPr algn="ctr"/>
            <a:r>
              <a:rPr lang="en-US" sz="1100"/>
              <a:t>sg</a:t>
            </a:r>
          </a:p>
          <a:p>
            <a:pPr algn="ctr"/>
            <a:r>
              <a:rPr lang="en-US" sz="1100"/>
              <a:t>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6689DD-24EF-AC24-FC9F-F6008F1160B6}"/>
              </a:ext>
            </a:extLst>
          </p:cNvPr>
          <p:cNvSpPr txBox="1"/>
          <p:nvPr/>
        </p:nvSpPr>
        <p:spPr>
          <a:xfrm>
            <a:off x="1360066" y="609690"/>
            <a:ext cx="6516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err="1"/>
              <a:t>Jeko</a:t>
            </a:r>
            <a:endParaRPr lang="en-US" sz="1100"/>
          </a:p>
          <a:p>
            <a:pPr algn="ctr"/>
            <a:r>
              <a:rPr lang="en-US" sz="1100"/>
              <a:t>sg</a:t>
            </a:r>
          </a:p>
          <a:p>
            <a:pPr algn="ctr"/>
            <a:r>
              <a:rPr lang="en-US" sz="1100"/>
              <a:t>CCND1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894D32-DF77-8E21-F0B3-75264DF6FE09}"/>
              </a:ext>
            </a:extLst>
          </p:cNvPr>
          <p:cNvSpPr txBox="1"/>
          <p:nvPr/>
        </p:nvSpPr>
        <p:spPr>
          <a:xfrm>
            <a:off x="1911700" y="591503"/>
            <a:ext cx="65161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err="1"/>
              <a:t>Jeko</a:t>
            </a:r>
            <a:endParaRPr lang="en-US" sz="1100"/>
          </a:p>
          <a:p>
            <a:pPr algn="ctr"/>
            <a:r>
              <a:rPr lang="en-US" sz="1100"/>
              <a:t>sg</a:t>
            </a:r>
          </a:p>
          <a:p>
            <a:pPr algn="ctr"/>
            <a:r>
              <a:rPr lang="en-US" sz="1100"/>
              <a:t>CCND1 with Cyclin D1-HA OE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982602-76EC-59A1-3441-64B52A35B0F5}"/>
              </a:ext>
            </a:extLst>
          </p:cNvPr>
          <p:cNvSpPr txBox="1"/>
          <p:nvPr/>
        </p:nvSpPr>
        <p:spPr>
          <a:xfrm>
            <a:off x="4423254" y="938749"/>
            <a:ext cx="5516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err="1"/>
              <a:t>Jeko</a:t>
            </a:r>
            <a:endParaRPr lang="en-US" sz="1100"/>
          </a:p>
          <a:p>
            <a:pPr algn="ctr"/>
            <a:r>
              <a:rPr lang="en-US" sz="1100"/>
              <a:t>sg</a:t>
            </a:r>
          </a:p>
          <a:p>
            <a:pPr algn="ctr"/>
            <a:r>
              <a:rPr lang="en-US" sz="1100"/>
              <a:t>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6F6BF5-C5A6-516D-D205-755C02B2E5A6}"/>
              </a:ext>
            </a:extLst>
          </p:cNvPr>
          <p:cNvSpPr txBox="1"/>
          <p:nvPr/>
        </p:nvSpPr>
        <p:spPr>
          <a:xfrm>
            <a:off x="4892752" y="902376"/>
            <a:ext cx="6516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err="1"/>
              <a:t>Jeko</a:t>
            </a:r>
            <a:endParaRPr lang="en-US" sz="1100"/>
          </a:p>
          <a:p>
            <a:pPr algn="ctr"/>
            <a:r>
              <a:rPr lang="en-US" sz="1100"/>
              <a:t>sg</a:t>
            </a:r>
          </a:p>
          <a:p>
            <a:pPr algn="ctr"/>
            <a:r>
              <a:rPr lang="en-US" sz="1100"/>
              <a:t>CCND1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E5458A-02FB-80A3-2CC1-AF926E5FDF31}"/>
              </a:ext>
            </a:extLst>
          </p:cNvPr>
          <p:cNvSpPr txBox="1"/>
          <p:nvPr/>
        </p:nvSpPr>
        <p:spPr>
          <a:xfrm>
            <a:off x="5444386" y="884189"/>
            <a:ext cx="65161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err="1"/>
              <a:t>Jeko</a:t>
            </a:r>
            <a:endParaRPr lang="en-US" sz="1100"/>
          </a:p>
          <a:p>
            <a:pPr algn="ctr"/>
            <a:r>
              <a:rPr lang="en-US" sz="1100"/>
              <a:t>sg</a:t>
            </a:r>
          </a:p>
          <a:p>
            <a:pPr algn="ctr"/>
            <a:r>
              <a:rPr lang="en-US" sz="1100"/>
              <a:t>CCND1 with Cyclin D1-HA OE</a:t>
            </a:r>
          </a:p>
        </p:txBody>
      </p:sp>
    </p:spTree>
    <p:extLst>
      <p:ext uri="{BB962C8B-B14F-4D97-AF65-F5344CB8AC3E}">
        <p14:creationId xmlns:p14="http://schemas.microsoft.com/office/powerpoint/2010/main" val="3454826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835AE-F8AC-A65C-EB67-7F56330D9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96C075-04EB-74DC-3D2D-14176F07D343}"/>
              </a:ext>
            </a:extLst>
          </p:cNvPr>
          <p:cNvSpPr txBox="1"/>
          <p:nvPr/>
        </p:nvSpPr>
        <p:spPr>
          <a:xfrm>
            <a:off x="-1" y="39886"/>
            <a:ext cx="592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Full unedited blot/gel for Supplemental Figure 3C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7E284B-31B6-D7EF-014E-A42027912E4F}"/>
              </a:ext>
            </a:extLst>
          </p:cNvPr>
          <p:cNvSpPr txBox="1"/>
          <p:nvPr/>
        </p:nvSpPr>
        <p:spPr>
          <a:xfrm>
            <a:off x="2688363" y="1536485"/>
            <a:ext cx="5516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U2OS</a:t>
            </a:r>
          </a:p>
          <a:p>
            <a:pPr algn="ctr"/>
            <a:r>
              <a:rPr lang="en-US" sz="1100"/>
              <a:t>sg</a:t>
            </a:r>
          </a:p>
          <a:p>
            <a:pPr algn="ctr"/>
            <a:r>
              <a:rPr lang="en-US" sz="1100"/>
              <a:t>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587BCB-E02A-5574-922D-42E68BDE775A}"/>
              </a:ext>
            </a:extLst>
          </p:cNvPr>
          <p:cNvSpPr txBox="1"/>
          <p:nvPr/>
        </p:nvSpPr>
        <p:spPr>
          <a:xfrm>
            <a:off x="3006550" y="1422149"/>
            <a:ext cx="651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U2OS Cyclin D1-HA OE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B08175-7DFD-16D0-D241-F6DF21C97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3" y="2117956"/>
            <a:ext cx="3523119" cy="3125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A8037A-16E6-2359-E87E-BD3F90BDBF3B}"/>
              </a:ext>
            </a:extLst>
          </p:cNvPr>
          <p:cNvSpPr/>
          <p:nvPr/>
        </p:nvSpPr>
        <p:spPr>
          <a:xfrm>
            <a:off x="2760652" y="4418121"/>
            <a:ext cx="668348" cy="353903"/>
          </a:xfrm>
          <a:prstGeom prst="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57E64EFB-8D5F-43FB-8D8F-91A5B0E931DD}"/>
              </a:ext>
            </a:extLst>
          </p:cNvPr>
          <p:cNvSpPr txBox="1"/>
          <p:nvPr/>
        </p:nvSpPr>
        <p:spPr>
          <a:xfrm>
            <a:off x="3572307" y="4300572"/>
            <a:ext cx="1497795" cy="24765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Ectopic CCND1-HA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CFD952B6-B472-41ED-961D-D91F2554AD00}"/>
              </a:ext>
            </a:extLst>
          </p:cNvPr>
          <p:cNvSpPr txBox="1"/>
          <p:nvPr/>
        </p:nvSpPr>
        <p:spPr>
          <a:xfrm>
            <a:off x="3505632" y="4648199"/>
            <a:ext cx="1770785" cy="24765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Endogenous  CCND1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62DDF9-1595-2237-1BD5-F5C9BE2DC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75" y="2183386"/>
            <a:ext cx="3613830" cy="30516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CC3CF7-AD08-41CF-BD9C-03C0953AE946}"/>
              </a:ext>
            </a:extLst>
          </p:cNvPr>
          <p:cNvSpPr/>
          <p:nvPr/>
        </p:nvSpPr>
        <p:spPr>
          <a:xfrm>
            <a:off x="9010176" y="4219423"/>
            <a:ext cx="714849" cy="328799"/>
          </a:xfrm>
          <a:prstGeom prst="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9FC1A98E-4695-4EAB-B15D-80D8F458D3A3}"/>
              </a:ext>
            </a:extLst>
          </p:cNvPr>
          <p:cNvSpPr txBox="1"/>
          <p:nvPr/>
        </p:nvSpPr>
        <p:spPr>
          <a:xfrm>
            <a:off x="9868343" y="4219423"/>
            <a:ext cx="866332" cy="198698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beta-actin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E09CE4-4FC7-6DCA-7086-6882078C500F}"/>
              </a:ext>
            </a:extLst>
          </p:cNvPr>
          <p:cNvSpPr txBox="1"/>
          <p:nvPr/>
        </p:nvSpPr>
        <p:spPr>
          <a:xfrm>
            <a:off x="8898542" y="1536485"/>
            <a:ext cx="5516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U2OS</a:t>
            </a:r>
          </a:p>
          <a:p>
            <a:pPr algn="ctr"/>
            <a:r>
              <a:rPr lang="en-US" sz="1100"/>
              <a:t>sg</a:t>
            </a:r>
          </a:p>
          <a:p>
            <a:pPr algn="ctr"/>
            <a:r>
              <a:rPr lang="en-US" sz="1100"/>
              <a:t>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945676-6097-1043-ECA5-DBE777C5B86A}"/>
              </a:ext>
            </a:extLst>
          </p:cNvPr>
          <p:cNvSpPr txBox="1"/>
          <p:nvPr/>
        </p:nvSpPr>
        <p:spPr>
          <a:xfrm>
            <a:off x="9216729" y="1422149"/>
            <a:ext cx="651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U2OS Cyclin D1-HA OE</a:t>
            </a:r>
          </a:p>
        </p:txBody>
      </p:sp>
    </p:spTree>
    <p:extLst>
      <p:ext uri="{BB962C8B-B14F-4D97-AF65-F5344CB8AC3E}">
        <p14:creationId xmlns:p14="http://schemas.microsoft.com/office/powerpoint/2010/main" val="2063274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1DA5-3227-8288-3A98-8ABD799F8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D50687-D3C5-98E3-A75C-598290D95EA4}"/>
              </a:ext>
            </a:extLst>
          </p:cNvPr>
          <p:cNvSpPr txBox="1"/>
          <p:nvPr/>
        </p:nvSpPr>
        <p:spPr>
          <a:xfrm>
            <a:off x="-1" y="39886"/>
            <a:ext cx="5855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Full unedited blot/gel for Supplemental Figure 4 A-C</a:t>
            </a:r>
          </a:p>
        </p:txBody>
      </p:sp>
      <p:pic>
        <p:nvPicPr>
          <p:cNvPr id="2" name="Picture 1" descr="A close-up of a dna test&#10;&#10;Description automatically generated">
            <a:extLst>
              <a:ext uri="{FF2B5EF4-FFF2-40B4-BE49-F238E27FC236}">
                <a16:creationId xmlns:a16="http://schemas.microsoft.com/office/drawing/2014/main" id="{B2C00915-623F-4E83-B0D2-031F898B3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1" t="24606" r="54005" b="34923"/>
          <a:stretch>
            <a:fillRect/>
          </a:stretch>
        </p:blipFill>
        <p:spPr bwMode="auto">
          <a:xfrm>
            <a:off x="3827797" y="1189371"/>
            <a:ext cx="12192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-up of a dna test&#10;&#10;Description automatically generated">
            <a:extLst>
              <a:ext uri="{FF2B5EF4-FFF2-40B4-BE49-F238E27FC236}">
                <a16:creationId xmlns:a16="http://schemas.microsoft.com/office/drawing/2014/main" id="{A69E2ADB-1DF3-4E19-B84A-43F96E415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t="36867" r="46954" b="24283"/>
          <a:stretch>
            <a:fillRect/>
          </a:stretch>
        </p:blipFill>
        <p:spPr bwMode="auto">
          <a:xfrm>
            <a:off x="808372" y="1208421"/>
            <a:ext cx="296227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3">
            <a:extLst>
              <a:ext uri="{FF2B5EF4-FFF2-40B4-BE49-F238E27FC236}">
                <a16:creationId xmlns:a16="http://schemas.microsoft.com/office/drawing/2014/main" id="{39F1BBED-1FB2-ADBB-89BA-FB8B51F4D5DE}"/>
              </a:ext>
            </a:extLst>
          </p:cNvPr>
          <p:cNvSpPr txBox="1"/>
          <p:nvPr/>
        </p:nvSpPr>
        <p:spPr>
          <a:xfrm>
            <a:off x="989347" y="1236995"/>
            <a:ext cx="1047750" cy="2571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/>
              <a:t>DR-GFP</a:t>
            </a:r>
          </a:p>
        </p:txBody>
      </p:sp>
      <p:sp>
        <p:nvSpPr>
          <p:cNvPr id="30" name="TextBox 4">
            <a:extLst>
              <a:ext uri="{FF2B5EF4-FFF2-40B4-BE49-F238E27FC236}">
                <a16:creationId xmlns:a16="http://schemas.microsoft.com/office/drawing/2014/main" id="{C138D786-28D1-49E2-A778-17A02CF79551}"/>
              </a:ext>
            </a:extLst>
          </p:cNvPr>
          <p:cNvSpPr txBox="1"/>
          <p:nvPr/>
        </p:nvSpPr>
        <p:spPr>
          <a:xfrm>
            <a:off x="2094247" y="1236995"/>
            <a:ext cx="1047750" cy="2571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/>
              <a:t>MMEJ</a:t>
            </a: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18616643-5ED1-439D-90D1-4D3FFBC1B72B}"/>
              </a:ext>
            </a:extLst>
          </p:cNvPr>
          <p:cNvSpPr txBox="1"/>
          <p:nvPr/>
        </p:nvSpPr>
        <p:spPr>
          <a:xfrm>
            <a:off x="3903997" y="1217945"/>
            <a:ext cx="1047750" cy="2571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/>
              <a:t>EJ5</a:t>
            </a:r>
          </a:p>
        </p:txBody>
      </p:sp>
      <p:pic>
        <p:nvPicPr>
          <p:cNvPr id="32" name="Picture 31" descr="A close-up of a dna test&#10;&#10;Description automatically generated">
            <a:extLst>
              <a:ext uri="{FF2B5EF4-FFF2-40B4-BE49-F238E27FC236}">
                <a16:creationId xmlns:a16="http://schemas.microsoft.com/office/drawing/2014/main" id="{5D08BFD0-67E7-4F83-A4E3-C367735D85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1" t="35576" r="56409"/>
          <a:stretch/>
        </p:blipFill>
        <p:spPr bwMode="auto">
          <a:xfrm flipV="1">
            <a:off x="3808746" y="3517232"/>
            <a:ext cx="1494790" cy="1803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 descr="A close-up of a dna test&#10;&#10;Description automatically generated">
            <a:extLst>
              <a:ext uri="{FF2B5EF4-FFF2-40B4-BE49-F238E27FC236}">
                <a16:creationId xmlns:a16="http://schemas.microsoft.com/office/drawing/2014/main" id="{23692163-BE2A-46A1-A41C-7231041EC0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9" t="12063" r="5450" b="1256"/>
          <a:stretch/>
        </p:blipFill>
        <p:spPr bwMode="auto">
          <a:xfrm>
            <a:off x="808372" y="2840957"/>
            <a:ext cx="2724150" cy="2423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TextBox 9">
            <a:extLst>
              <a:ext uri="{FF2B5EF4-FFF2-40B4-BE49-F238E27FC236}">
                <a16:creationId xmlns:a16="http://schemas.microsoft.com/office/drawing/2014/main" id="{406B3E5C-2470-40BD-A750-261491A8811F}"/>
              </a:ext>
            </a:extLst>
          </p:cNvPr>
          <p:cNvSpPr txBox="1"/>
          <p:nvPr/>
        </p:nvSpPr>
        <p:spPr>
          <a:xfrm>
            <a:off x="2208547" y="5155531"/>
            <a:ext cx="1047750" cy="2571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/>
              <a:t>MMEJ</a:t>
            </a: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822457F8-17F2-4E52-9A9D-1B77CF3FB595}"/>
              </a:ext>
            </a:extLst>
          </p:cNvPr>
          <p:cNvSpPr txBox="1"/>
          <p:nvPr/>
        </p:nvSpPr>
        <p:spPr>
          <a:xfrm>
            <a:off x="1008397" y="5146006"/>
            <a:ext cx="1047750" cy="2571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/>
              <a:t>DR-GFP</a:t>
            </a:r>
          </a:p>
        </p:txBody>
      </p:sp>
      <p:sp>
        <p:nvSpPr>
          <p:cNvPr id="36" name="TextBox 11">
            <a:extLst>
              <a:ext uri="{FF2B5EF4-FFF2-40B4-BE49-F238E27FC236}">
                <a16:creationId xmlns:a16="http://schemas.microsoft.com/office/drawing/2014/main" id="{15E5AAF1-C6FA-406D-AAB7-101FBADCC277}"/>
              </a:ext>
            </a:extLst>
          </p:cNvPr>
          <p:cNvSpPr txBox="1"/>
          <p:nvPr/>
        </p:nvSpPr>
        <p:spPr>
          <a:xfrm>
            <a:off x="4227847" y="5031706"/>
            <a:ext cx="1047750" cy="2571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/>
              <a:t>EJ5</a:t>
            </a:r>
          </a:p>
        </p:txBody>
      </p:sp>
      <p:pic>
        <p:nvPicPr>
          <p:cNvPr id="37" name="Picture 36" descr="A close-up of a test&#10;&#10;Description automatically generated">
            <a:extLst>
              <a:ext uri="{FF2B5EF4-FFF2-40B4-BE49-F238E27FC236}">
                <a16:creationId xmlns:a16="http://schemas.microsoft.com/office/drawing/2014/main" id="{C40B5D7B-53C4-4811-B95E-F7090BA61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6" t="-339" r="29326" b="54900"/>
          <a:stretch/>
        </p:blipFill>
        <p:spPr bwMode="auto">
          <a:xfrm rot="10800000" flipH="1">
            <a:off x="9866010" y="3275754"/>
            <a:ext cx="2755142" cy="1943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Picture 37" descr="A close-up of a test&#10;&#10;Description automatically generated">
            <a:extLst>
              <a:ext uri="{FF2B5EF4-FFF2-40B4-BE49-F238E27FC236}">
                <a16:creationId xmlns:a16="http://schemas.microsoft.com/office/drawing/2014/main" id="{F310EE86-3D47-43EA-9A05-CBFACF7B9C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6" t="44422"/>
          <a:stretch/>
        </p:blipFill>
        <p:spPr bwMode="auto">
          <a:xfrm flipH="1" flipV="1">
            <a:off x="5855985" y="2856654"/>
            <a:ext cx="2109858" cy="23766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Picture 38" descr="A close-up of a test&#10;&#10;Description automatically generated">
            <a:extLst>
              <a:ext uri="{FF2B5EF4-FFF2-40B4-BE49-F238E27FC236}">
                <a16:creationId xmlns:a16="http://schemas.microsoft.com/office/drawing/2014/main" id="{A2334152-76DA-43E1-B349-FE892CEFA7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t="44422" r="46474"/>
          <a:stretch/>
        </p:blipFill>
        <p:spPr bwMode="auto">
          <a:xfrm flipV="1">
            <a:off x="7961011" y="2837604"/>
            <a:ext cx="1906848" cy="23766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TextBox 17">
            <a:extLst>
              <a:ext uri="{FF2B5EF4-FFF2-40B4-BE49-F238E27FC236}">
                <a16:creationId xmlns:a16="http://schemas.microsoft.com/office/drawing/2014/main" id="{77DF3F1E-5DE8-418D-A26B-B1A25E2DADDA}"/>
              </a:ext>
            </a:extLst>
          </p:cNvPr>
          <p:cNvSpPr txBox="1"/>
          <p:nvPr/>
        </p:nvSpPr>
        <p:spPr>
          <a:xfrm>
            <a:off x="8767222" y="4535656"/>
            <a:ext cx="1047750" cy="2571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/>
              <a:t>MMEJ</a:t>
            </a:r>
          </a:p>
        </p:txBody>
      </p:sp>
      <p:sp>
        <p:nvSpPr>
          <p:cNvPr id="41" name="TextBox 18">
            <a:extLst>
              <a:ext uri="{FF2B5EF4-FFF2-40B4-BE49-F238E27FC236}">
                <a16:creationId xmlns:a16="http://schemas.microsoft.com/office/drawing/2014/main" id="{825D09E0-9C2E-4BDC-836C-81C711859987}"/>
              </a:ext>
            </a:extLst>
          </p:cNvPr>
          <p:cNvSpPr txBox="1"/>
          <p:nvPr/>
        </p:nvSpPr>
        <p:spPr>
          <a:xfrm>
            <a:off x="6826487" y="4530793"/>
            <a:ext cx="1047750" cy="2571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/>
              <a:t>DR-GFP</a:t>
            </a:r>
          </a:p>
        </p:txBody>
      </p:sp>
      <p:sp>
        <p:nvSpPr>
          <p:cNvPr id="42" name="TextBox 19">
            <a:extLst>
              <a:ext uri="{FF2B5EF4-FFF2-40B4-BE49-F238E27FC236}">
                <a16:creationId xmlns:a16="http://schemas.microsoft.com/office/drawing/2014/main" id="{DD8E5046-1907-4FD8-8471-2799A4034154}"/>
              </a:ext>
            </a:extLst>
          </p:cNvPr>
          <p:cNvSpPr txBox="1"/>
          <p:nvPr/>
        </p:nvSpPr>
        <p:spPr>
          <a:xfrm>
            <a:off x="10628010" y="4552103"/>
            <a:ext cx="1047750" cy="2571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/>
              <a:t>EJ5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C0FBB3-6139-EBCB-9C31-F99427670B37}"/>
              </a:ext>
            </a:extLst>
          </p:cNvPr>
          <p:cNvSpPr txBox="1"/>
          <p:nvPr/>
        </p:nvSpPr>
        <p:spPr>
          <a:xfrm>
            <a:off x="321845" y="1518311"/>
            <a:ext cx="486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ATM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30E2824-EB2B-B92E-5760-631D15F79CF1}"/>
              </a:ext>
            </a:extLst>
          </p:cNvPr>
          <p:cNvSpPr txBox="1"/>
          <p:nvPr/>
        </p:nvSpPr>
        <p:spPr>
          <a:xfrm>
            <a:off x="96106" y="4786350"/>
            <a:ext cx="808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Cyclin D1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0C294C2-D087-D57E-0A03-408C0EBDD9B2}"/>
              </a:ext>
            </a:extLst>
          </p:cNvPr>
          <p:cNvSpPr txBox="1"/>
          <p:nvPr/>
        </p:nvSpPr>
        <p:spPr>
          <a:xfrm>
            <a:off x="5924540" y="4116499"/>
            <a:ext cx="6559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Alpha tubulin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566831-B1CB-1E07-572D-475A4B8F4821}"/>
              </a:ext>
            </a:extLst>
          </p:cNvPr>
          <p:cNvSpPr txBox="1"/>
          <p:nvPr/>
        </p:nvSpPr>
        <p:spPr>
          <a:xfrm>
            <a:off x="976062" y="2349586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EV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8C042B-449B-76D6-7C05-E2F5EB90FC25}"/>
              </a:ext>
            </a:extLst>
          </p:cNvPr>
          <p:cNvSpPr txBox="1"/>
          <p:nvPr/>
        </p:nvSpPr>
        <p:spPr>
          <a:xfrm>
            <a:off x="1197296" y="2349586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D817344-CE3A-0D01-D90A-8EED8A1E65B9}"/>
              </a:ext>
            </a:extLst>
          </p:cNvPr>
          <p:cNvSpPr txBox="1"/>
          <p:nvPr/>
        </p:nvSpPr>
        <p:spPr>
          <a:xfrm>
            <a:off x="1538277" y="2343731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ATM</a:t>
            </a:r>
          </a:p>
          <a:p>
            <a:r>
              <a:rPr lang="en-US" sz="600"/>
              <a:t>KO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FC5369-B942-E684-56DE-A09E93D521F3}"/>
              </a:ext>
            </a:extLst>
          </p:cNvPr>
          <p:cNvSpPr txBox="1"/>
          <p:nvPr/>
        </p:nvSpPr>
        <p:spPr>
          <a:xfrm>
            <a:off x="1786196" y="2303419"/>
            <a:ext cx="438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 + ATM KO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E385529-5E07-E0C1-AF62-1FC387102795}"/>
              </a:ext>
            </a:extLst>
          </p:cNvPr>
          <p:cNvSpPr txBox="1"/>
          <p:nvPr/>
        </p:nvSpPr>
        <p:spPr>
          <a:xfrm>
            <a:off x="2130130" y="2373587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EV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E35DAE-977F-F9F7-94EE-FA66FE7F727F}"/>
              </a:ext>
            </a:extLst>
          </p:cNvPr>
          <p:cNvSpPr txBox="1"/>
          <p:nvPr/>
        </p:nvSpPr>
        <p:spPr>
          <a:xfrm>
            <a:off x="2351364" y="2373587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FAE9D22-9FF7-3BDD-9058-E62D190CC649}"/>
              </a:ext>
            </a:extLst>
          </p:cNvPr>
          <p:cNvSpPr txBox="1"/>
          <p:nvPr/>
        </p:nvSpPr>
        <p:spPr>
          <a:xfrm>
            <a:off x="2692345" y="2367732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ATM</a:t>
            </a:r>
          </a:p>
          <a:p>
            <a:r>
              <a:rPr lang="en-US" sz="600"/>
              <a:t>KO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8CFC98-1414-E9D0-62FE-FD129ED6A33B}"/>
              </a:ext>
            </a:extLst>
          </p:cNvPr>
          <p:cNvSpPr txBox="1"/>
          <p:nvPr/>
        </p:nvSpPr>
        <p:spPr>
          <a:xfrm>
            <a:off x="2940264" y="2327420"/>
            <a:ext cx="438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 + ATM KO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FFE5A11-2AF9-F42E-88AA-8AE92E760806}"/>
              </a:ext>
            </a:extLst>
          </p:cNvPr>
          <p:cNvSpPr txBox="1"/>
          <p:nvPr/>
        </p:nvSpPr>
        <p:spPr>
          <a:xfrm>
            <a:off x="3831056" y="2389898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EV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B2D443-36F4-8DA2-4971-980733A6A941}"/>
              </a:ext>
            </a:extLst>
          </p:cNvPr>
          <p:cNvSpPr txBox="1"/>
          <p:nvPr/>
        </p:nvSpPr>
        <p:spPr>
          <a:xfrm>
            <a:off x="4052290" y="2389898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8F8D45B-85BD-5E2B-7FEF-ECC61165E050}"/>
              </a:ext>
            </a:extLst>
          </p:cNvPr>
          <p:cNvSpPr txBox="1"/>
          <p:nvPr/>
        </p:nvSpPr>
        <p:spPr>
          <a:xfrm>
            <a:off x="4393271" y="2384043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ATM</a:t>
            </a:r>
          </a:p>
          <a:p>
            <a:r>
              <a:rPr lang="en-US" sz="600"/>
              <a:t>KO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8AEF27F-C403-348E-7BC7-7E399EA32888}"/>
              </a:ext>
            </a:extLst>
          </p:cNvPr>
          <p:cNvSpPr txBox="1"/>
          <p:nvPr/>
        </p:nvSpPr>
        <p:spPr>
          <a:xfrm>
            <a:off x="4641190" y="2343731"/>
            <a:ext cx="438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 + ATM KO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314F69-B9A1-C627-3D90-8C9BC5440799}"/>
              </a:ext>
            </a:extLst>
          </p:cNvPr>
          <p:cNvSpPr txBox="1"/>
          <p:nvPr/>
        </p:nvSpPr>
        <p:spPr>
          <a:xfrm>
            <a:off x="947487" y="3647567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EV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8B668D0-2901-3633-AD75-00EFF4879AAF}"/>
              </a:ext>
            </a:extLst>
          </p:cNvPr>
          <p:cNvSpPr txBox="1"/>
          <p:nvPr/>
        </p:nvSpPr>
        <p:spPr>
          <a:xfrm>
            <a:off x="1168721" y="3647567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D6581E3-B5D0-A492-DB68-6F426681D92A}"/>
              </a:ext>
            </a:extLst>
          </p:cNvPr>
          <p:cNvSpPr txBox="1"/>
          <p:nvPr/>
        </p:nvSpPr>
        <p:spPr>
          <a:xfrm>
            <a:off x="1509702" y="3641712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ATM</a:t>
            </a:r>
          </a:p>
          <a:p>
            <a:r>
              <a:rPr lang="en-US" sz="600"/>
              <a:t>KO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32B46DC-3860-A6BF-C4A4-3E642E6A4FF6}"/>
              </a:ext>
            </a:extLst>
          </p:cNvPr>
          <p:cNvSpPr txBox="1"/>
          <p:nvPr/>
        </p:nvSpPr>
        <p:spPr>
          <a:xfrm>
            <a:off x="1757621" y="3601400"/>
            <a:ext cx="438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 + ATM KO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2638A04-6EDF-1457-6460-EB2A9A6CF36F}"/>
              </a:ext>
            </a:extLst>
          </p:cNvPr>
          <p:cNvSpPr txBox="1"/>
          <p:nvPr/>
        </p:nvSpPr>
        <p:spPr>
          <a:xfrm>
            <a:off x="2046314" y="3647567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EV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1080A89-1699-22FA-A831-6C4D0083CC11}"/>
              </a:ext>
            </a:extLst>
          </p:cNvPr>
          <p:cNvSpPr txBox="1"/>
          <p:nvPr/>
        </p:nvSpPr>
        <p:spPr>
          <a:xfrm>
            <a:off x="2267548" y="3647567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6AA81FD-5B1A-565B-B504-EDC8997411E1}"/>
              </a:ext>
            </a:extLst>
          </p:cNvPr>
          <p:cNvSpPr txBox="1"/>
          <p:nvPr/>
        </p:nvSpPr>
        <p:spPr>
          <a:xfrm>
            <a:off x="2608529" y="3641712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ATM</a:t>
            </a:r>
          </a:p>
          <a:p>
            <a:r>
              <a:rPr lang="en-US" sz="600"/>
              <a:t>KO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A1B31BE-F6C1-D609-C339-083700BC0DEF}"/>
              </a:ext>
            </a:extLst>
          </p:cNvPr>
          <p:cNvSpPr txBox="1"/>
          <p:nvPr/>
        </p:nvSpPr>
        <p:spPr>
          <a:xfrm>
            <a:off x="2856448" y="3601400"/>
            <a:ext cx="438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 + ATM KO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2ECAA5E-42DC-D922-3EB6-6EC3C0200543}"/>
              </a:ext>
            </a:extLst>
          </p:cNvPr>
          <p:cNvSpPr txBox="1"/>
          <p:nvPr/>
        </p:nvSpPr>
        <p:spPr>
          <a:xfrm>
            <a:off x="3996450" y="3578432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EV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50C957A-B638-FB5A-3FDB-9F9C9914C8E3}"/>
              </a:ext>
            </a:extLst>
          </p:cNvPr>
          <p:cNvSpPr txBox="1"/>
          <p:nvPr/>
        </p:nvSpPr>
        <p:spPr>
          <a:xfrm>
            <a:off x="4217684" y="3578432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C7BB58F-9A60-37A4-B460-21E113443229}"/>
              </a:ext>
            </a:extLst>
          </p:cNvPr>
          <p:cNvSpPr txBox="1"/>
          <p:nvPr/>
        </p:nvSpPr>
        <p:spPr>
          <a:xfrm>
            <a:off x="4558665" y="3572577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ATM</a:t>
            </a:r>
          </a:p>
          <a:p>
            <a:r>
              <a:rPr lang="en-US" sz="600"/>
              <a:t>KO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D4D8B29-AE7D-2180-45B0-A344387FAEA9}"/>
              </a:ext>
            </a:extLst>
          </p:cNvPr>
          <p:cNvSpPr txBox="1"/>
          <p:nvPr/>
        </p:nvSpPr>
        <p:spPr>
          <a:xfrm>
            <a:off x="4806584" y="3532265"/>
            <a:ext cx="438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 + ATM KO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555A0E0-8DC9-34BF-0EDD-87528DB6F36A}"/>
              </a:ext>
            </a:extLst>
          </p:cNvPr>
          <p:cNvSpPr txBox="1"/>
          <p:nvPr/>
        </p:nvSpPr>
        <p:spPr>
          <a:xfrm>
            <a:off x="6779180" y="4798778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EV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96110B9-CF36-F4A1-9053-7B2F68676E7B}"/>
              </a:ext>
            </a:extLst>
          </p:cNvPr>
          <p:cNvSpPr txBox="1"/>
          <p:nvPr/>
        </p:nvSpPr>
        <p:spPr>
          <a:xfrm>
            <a:off x="7000414" y="4798778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D06E6C1-5187-F5CB-894D-7E3BCF9F31A3}"/>
              </a:ext>
            </a:extLst>
          </p:cNvPr>
          <p:cNvSpPr txBox="1"/>
          <p:nvPr/>
        </p:nvSpPr>
        <p:spPr>
          <a:xfrm>
            <a:off x="7341395" y="4792923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ATM</a:t>
            </a:r>
          </a:p>
          <a:p>
            <a:r>
              <a:rPr lang="en-US" sz="600"/>
              <a:t>KO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400AF7F-4822-A22A-72E5-03F458E8B28C}"/>
              </a:ext>
            </a:extLst>
          </p:cNvPr>
          <p:cNvSpPr txBox="1"/>
          <p:nvPr/>
        </p:nvSpPr>
        <p:spPr>
          <a:xfrm>
            <a:off x="7589314" y="4752611"/>
            <a:ext cx="438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 + ATM KO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7E074CD-C334-61E9-91E2-216974B38396}"/>
              </a:ext>
            </a:extLst>
          </p:cNvPr>
          <p:cNvSpPr txBox="1"/>
          <p:nvPr/>
        </p:nvSpPr>
        <p:spPr>
          <a:xfrm>
            <a:off x="8763030" y="4824822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EV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67B5245-8B56-54D8-075C-CAB2A0EFA6E7}"/>
              </a:ext>
            </a:extLst>
          </p:cNvPr>
          <p:cNvSpPr txBox="1"/>
          <p:nvPr/>
        </p:nvSpPr>
        <p:spPr>
          <a:xfrm>
            <a:off x="8984264" y="4824822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934DE81-78BE-E86B-D3DA-AD17DD0A2ACA}"/>
              </a:ext>
            </a:extLst>
          </p:cNvPr>
          <p:cNvSpPr txBox="1"/>
          <p:nvPr/>
        </p:nvSpPr>
        <p:spPr>
          <a:xfrm>
            <a:off x="9325245" y="4818967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ATM</a:t>
            </a:r>
          </a:p>
          <a:p>
            <a:r>
              <a:rPr lang="en-US" sz="600"/>
              <a:t>KO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8D03B83-92B5-5DAA-1711-3DEFA4AEBFB8}"/>
              </a:ext>
            </a:extLst>
          </p:cNvPr>
          <p:cNvSpPr txBox="1"/>
          <p:nvPr/>
        </p:nvSpPr>
        <p:spPr>
          <a:xfrm>
            <a:off x="9573164" y="4778655"/>
            <a:ext cx="438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 + ATM KO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2174BE4-68C1-417D-1259-2AE20B1717FD}"/>
              </a:ext>
            </a:extLst>
          </p:cNvPr>
          <p:cNvSpPr txBox="1"/>
          <p:nvPr/>
        </p:nvSpPr>
        <p:spPr>
          <a:xfrm>
            <a:off x="10573494" y="4855445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EV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927C6D4-C339-ADCC-3BC1-73294D1D78D6}"/>
              </a:ext>
            </a:extLst>
          </p:cNvPr>
          <p:cNvSpPr txBox="1"/>
          <p:nvPr/>
        </p:nvSpPr>
        <p:spPr>
          <a:xfrm>
            <a:off x="10794728" y="4855445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810AF15-0D59-2736-79DF-E4CC10679AAC}"/>
              </a:ext>
            </a:extLst>
          </p:cNvPr>
          <p:cNvSpPr txBox="1"/>
          <p:nvPr/>
        </p:nvSpPr>
        <p:spPr>
          <a:xfrm>
            <a:off x="11135709" y="4849590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ATM</a:t>
            </a:r>
          </a:p>
          <a:p>
            <a:r>
              <a:rPr lang="en-US" sz="600"/>
              <a:t>KO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1A9ECB0-C797-8686-0EE3-32F90C9A305C}"/>
              </a:ext>
            </a:extLst>
          </p:cNvPr>
          <p:cNvSpPr txBox="1"/>
          <p:nvPr/>
        </p:nvSpPr>
        <p:spPr>
          <a:xfrm>
            <a:off x="11383628" y="4809278"/>
            <a:ext cx="438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 + ATM KO</a:t>
            </a:r>
          </a:p>
        </p:txBody>
      </p:sp>
    </p:spTree>
    <p:extLst>
      <p:ext uri="{BB962C8B-B14F-4D97-AF65-F5344CB8AC3E}">
        <p14:creationId xmlns:p14="http://schemas.microsoft.com/office/powerpoint/2010/main" val="800354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1B3958-1918-0FC0-4836-E238144A960E}"/>
              </a:ext>
            </a:extLst>
          </p:cNvPr>
          <p:cNvSpPr txBox="1"/>
          <p:nvPr/>
        </p:nvSpPr>
        <p:spPr>
          <a:xfrm>
            <a:off x="-1" y="39886"/>
            <a:ext cx="6014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Full unedited blot/gel for Supplemental Figure 4D</a:t>
            </a:r>
          </a:p>
        </p:txBody>
      </p:sp>
      <p:pic>
        <p:nvPicPr>
          <p:cNvPr id="6" name="Picture 5" descr="A close-up of a white sheet&#10;&#10;AI-generated content may be incorrect.">
            <a:extLst>
              <a:ext uri="{FF2B5EF4-FFF2-40B4-BE49-F238E27FC236}">
                <a16:creationId xmlns:a16="http://schemas.microsoft.com/office/drawing/2014/main" id="{9873F058-46C0-0BAB-80F3-2731263AB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3" y="947239"/>
            <a:ext cx="4047594" cy="48121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311D46-B37F-6CA5-7AE2-002792781A5B}"/>
              </a:ext>
            </a:extLst>
          </p:cNvPr>
          <p:cNvSpPr txBox="1"/>
          <p:nvPr/>
        </p:nvSpPr>
        <p:spPr>
          <a:xfrm>
            <a:off x="453856" y="1798970"/>
            <a:ext cx="486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ATM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F7D457-60DD-E236-E7D5-422EC8D3B593}"/>
              </a:ext>
            </a:extLst>
          </p:cNvPr>
          <p:cNvSpPr txBox="1"/>
          <p:nvPr/>
        </p:nvSpPr>
        <p:spPr>
          <a:xfrm>
            <a:off x="213360" y="3188722"/>
            <a:ext cx="7270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vinculin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5D8C1E-D5AC-654B-C84A-3C7B92D7199F}"/>
              </a:ext>
            </a:extLst>
          </p:cNvPr>
          <p:cNvSpPr/>
          <p:nvPr/>
        </p:nvSpPr>
        <p:spPr>
          <a:xfrm>
            <a:off x="3349932" y="1752823"/>
            <a:ext cx="846148" cy="353903"/>
          </a:xfrm>
          <a:prstGeom prst="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90ACFF-2AAF-8F72-16FE-1FBEECF53743}"/>
              </a:ext>
            </a:extLst>
          </p:cNvPr>
          <p:cNvSpPr/>
          <p:nvPr/>
        </p:nvSpPr>
        <p:spPr>
          <a:xfrm>
            <a:off x="3349932" y="3102521"/>
            <a:ext cx="846148" cy="353903"/>
          </a:xfrm>
          <a:prstGeom prst="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125165-4ED1-F331-F0AD-5037D0B2B4F4}"/>
              </a:ext>
            </a:extLst>
          </p:cNvPr>
          <p:cNvSpPr txBox="1"/>
          <p:nvPr/>
        </p:nvSpPr>
        <p:spPr>
          <a:xfrm>
            <a:off x="3349932" y="1405013"/>
            <a:ext cx="399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WT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B1DC5E-6D60-9A2E-22C7-A282B5C5062E}"/>
              </a:ext>
            </a:extLst>
          </p:cNvPr>
          <p:cNvSpPr txBox="1"/>
          <p:nvPr/>
        </p:nvSpPr>
        <p:spPr>
          <a:xfrm>
            <a:off x="3777721" y="1418102"/>
            <a:ext cx="679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ATM</a:t>
            </a:r>
            <a:r>
              <a:rPr lang="en-US" sz="1200" baseline="30000"/>
              <a:t>-/-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6EEEE5-52A5-C238-D7A4-F14CDED2CA74}"/>
              </a:ext>
            </a:extLst>
          </p:cNvPr>
          <p:cNvSpPr txBox="1"/>
          <p:nvPr/>
        </p:nvSpPr>
        <p:spPr>
          <a:xfrm>
            <a:off x="872490" y="1789193"/>
            <a:ext cx="622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250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03575D-2AC2-F870-449A-33B534C782DE}"/>
              </a:ext>
            </a:extLst>
          </p:cNvPr>
          <p:cNvSpPr txBox="1"/>
          <p:nvPr/>
        </p:nvSpPr>
        <p:spPr>
          <a:xfrm>
            <a:off x="832193" y="2321601"/>
            <a:ext cx="622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150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7EC50D-8161-33CC-EA4F-B9BA8905E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18" y="1039877"/>
            <a:ext cx="3759200" cy="4559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880044-1EF2-E7FB-AF6E-7FB9E2A83F84}"/>
              </a:ext>
            </a:extLst>
          </p:cNvPr>
          <p:cNvSpPr txBox="1"/>
          <p:nvPr/>
        </p:nvSpPr>
        <p:spPr>
          <a:xfrm>
            <a:off x="912786" y="3849853"/>
            <a:ext cx="541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50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2932C0-8FBB-95FA-2623-167ED9515352}"/>
              </a:ext>
            </a:extLst>
          </p:cNvPr>
          <p:cNvSpPr txBox="1"/>
          <p:nvPr/>
        </p:nvSpPr>
        <p:spPr>
          <a:xfrm>
            <a:off x="5037164" y="1922080"/>
            <a:ext cx="622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250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16C43D-873D-4A4D-0A69-5F1D32A15CB8}"/>
              </a:ext>
            </a:extLst>
          </p:cNvPr>
          <p:cNvSpPr txBox="1"/>
          <p:nvPr/>
        </p:nvSpPr>
        <p:spPr>
          <a:xfrm>
            <a:off x="5024464" y="2239613"/>
            <a:ext cx="622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150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F16E06-758C-13A0-052F-79EC5881A10D}"/>
              </a:ext>
            </a:extLst>
          </p:cNvPr>
          <p:cNvSpPr txBox="1"/>
          <p:nvPr/>
        </p:nvSpPr>
        <p:spPr>
          <a:xfrm>
            <a:off x="5077460" y="3982740"/>
            <a:ext cx="541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B0B245-BC0B-2CEC-09EA-CFDC042A0AC6}"/>
              </a:ext>
            </a:extLst>
          </p:cNvPr>
          <p:cNvSpPr txBox="1"/>
          <p:nvPr/>
        </p:nvSpPr>
        <p:spPr>
          <a:xfrm>
            <a:off x="5064335" y="2911723"/>
            <a:ext cx="622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82B474-1499-EC93-E236-B3A41C0604A4}"/>
              </a:ext>
            </a:extLst>
          </p:cNvPr>
          <p:cNvSpPr txBox="1"/>
          <p:nvPr/>
        </p:nvSpPr>
        <p:spPr>
          <a:xfrm>
            <a:off x="5077035" y="3570640"/>
            <a:ext cx="622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75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9FACF3-AE4E-1A5F-E999-ADFA766257DD}"/>
              </a:ext>
            </a:extLst>
          </p:cNvPr>
          <p:cNvSpPr txBox="1"/>
          <p:nvPr/>
        </p:nvSpPr>
        <p:spPr>
          <a:xfrm>
            <a:off x="832193" y="3197498"/>
            <a:ext cx="622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1582111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51ACEE-3CE0-D910-448C-8C55C2722451}"/>
              </a:ext>
            </a:extLst>
          </p:cNvPr>
          <p:cNvSpPr txBox="1"/>
          <p:nvPr/>
        </p:nvSpPr>
        <p:spPr>
          <a:xfrm>
            <a:off x="-1" y="39886"/>
            <a:ext cx="619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Full unedited blot/gel for Supplemental Figure 5B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A5DDA1-168A-4B5D-86A1-728A02617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22" y="1445469"/>
            <a:ext cx="3627340" cy="3245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2753F5-4751-4834-BC63-3E670A624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394" y="1445469"/>
            <a:ext cx="3551211" cy="3366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46C0FF-DA6D-42F3-B65D-7D3897E71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598568" y="1445469"/>
            <a:ext cx="3308433" cy="3136050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9138EA13-D202-ECB8-1EAB-B33EBEA8A2F8}"/>
              </a:ext>
            </a:extLst>
          </p:cNvPr>
          <p:cNvSpPr txBox="1"/>
          <p:nvPr/>
        </p:nvSpPr>
        <p:spPr>
          <a:xfrm>
            <a:off x="11355050" y="2007152"/>
            <a:ext cx="551951" cy="316904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ATM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45A7B46A-6E9F-42D0-B322-17BB07A11D5B}"/>
              </a:ext>
            </a:extLst>
          </p:cNvPr>
          <p:cNvSpPr txBox="1"/>
          <p:nvPr/>
        </p:nvSpPr>
        <p:spPr>
          <a:xfrm>
            <a:off x="11502188" y="3912946"/>
            <a:ext cx="689812" cy="23351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GAPDH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498ACE9C-DAB5-4395-8C12-B712D14CDBFC}"/>
              </a:ext>
            </a:extLst>
          </p:cNvPr>
          <p:cNvSpPr txBox="1"/>
          <p:nvPr/>
        </p:nvSpPr>
        <p:spPr>
          <a:xfrm>
            <a:off x="7366204" y="2388225"/>
            <a:ext cx="505402" cy="429358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total</a:t>
            </a:r>
          </a:p>
          <a:p>
            <a:r>
              <a:rPr lang="en-US" sz="1100"/>
              <a:t>KAP1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2C00A239-D0D5-4853-B903-34432A9CB46D}"/>
              </a:ext>
            </a:extLst>
          </p:cNvPr>
          <p:cNvSpPr txBox="1"/>
          <p:nvPr/>
        </p:nvSpPr>
        <p:spPr>
          <a:xfrm>
            <a:off x="3252198" y="2534622"/>
            <a:ext cx="694160" cy="241043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p-KAP1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4176F1-F4EA-06F6-613F-32A76B43A266}"/>
              </a:ext>
            </a:extLst>
          </p:cNvPr>
          <p:cNvSpPr txBox="1"/>
          <p:nvPr/>
        </p:nvSpPr>
        <p:spPr>
          <a:xfrm>
            <a:off x="609600" y="4581519"/>
            <a:ext cx="3930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Mino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BEFB01-D27C-3DD7-BF93-57C2CB07258E}"/>
              </a:ext>
            </a:extLst>
          </p:cNvPr>
          <p:cNvSpPr txBox="1"/>
          <p:nvPr/>
        </p:nvSpPr>
        <p:spPr>
          <a:xfrm>
            <a:off x="900864" y="4581519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Granta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00330C-9723-6AD3-2F4F-E0406DDCA53B}"/>
              </a:ext>
            </a:extLst>
          </p:cNvPr>
          <p:cNvSpPr txBox="1"/>
          <p:nvPr/>
        </p:nvSpPr>
        <p:spPr>
          <a:xfrm>
            <a:off x="1255847" y="4581519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UPN2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452564-B35F-81E6-4444-AEEE3E59EF75}"/>
              </a:ext>
            </a:extLst>
          </p:cNvPr>
          <p:cNvSpPr txBox="1"/>
          <p:nvPr/>
        </p:nvSpPr>
        <p:spPr>
          <a:xfrm>
            <a:off x="1627826" y="4581519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Rec1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67000D-496E-4B05-400A-8FFFA0D3AFA0}"/>
              </a:ext>
            </a:extLst>
          </p:cNvPr>
          <p:cNvSpPr txBox="1"/>
          <p:nvPr/>
        </p:nvSpPr>
        <p:spPr>
          <a:xfrm>
            <a:off x="1909591" y="4581519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MCIR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1ED15C-8AA8-0E24-723D-D7C9B118B6AF}"/>
              </a:ext>
            </a:extLst>
          </p:cNvPr>
          <p:cNvSpPr txBox="1"/>
          <p:nvPr/>
        </p:nvSpPr>
        <p:spPr>
          <a:xfrm>
            <a:off x="2242241" y="4581519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Z138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D2659C-7054-CFC4-6E40-A9A69657AF05}"/>
              </a:ext>
            </a:extLst>
          </p:cNvPr>
          <p:cNvSpPr txBox="1"/>
          <p:nvPr/>
        </p:nvSpPr>
        <p:spPr>
          <a:xfrm>
            <a:off x="2550219" y="4581519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err="1"/>
              <a:t>Jeko</a:t>
            </a:r>
            <a:endParaRPr lang="en-US" sz="7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F5B95C-063D-6875-EC75-48133817E8BF}"/>
              </a:ext>
            </a:extLst>
          </p:cNvPr>
          <p:cNvSpPr txBox="1"/>
          <p:nvPr/>
        </p:nvSpPr>
        <p:spPr>
          <a:xfrm>
            <a:off x="4698622" y="2224028"/>
            <a:ext cx="3930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Mino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742FDB-E1C7-4FE7-9321-02D9467B7989}"/>
              </a:ext>
            </a:extLst>
          </p:cNvPr>
          <p:cNvSpPr txBox="1"/>
          <p:nvPr/>
        </p:nvSpPr>
        <p:spPr>
          <a:xfrm>
            <a:off x="4989886" y="2224028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Granta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824013-28B9-96BE-F5CC-423067D6A500}"/>
              </a:ext>
            </a:extLst>
          </p:cNvPr>
          <p:cNvSpPr txBox="1"/>
          <p:nvPr/>
        </p:nvSpPr>
        <p:spPr>
          <a:xfrm>
            <a:off x="5344869" y="2224028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UPN2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564C0C-4B89-428B-FED2-EA809F9B323A}"/>
              </a:ext>
            </a:extLst>
          </p:cNvPr>
          <p:cNvSpPr txBox="1"/>
          <p:nvPr/>
        </p:nvSpPr>
        <p:spPr>
          <a:xfrm>
            <a:off x="5716848" y="2224028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Rec1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774582-2F2C-5B17-DB45-9C3F8F0D3786}"/>
              </a:ext>
            </a:extLst>
          </p:cNvPr>
          <p:cNvSpPr txBox="1"/>
          <p:nvPr/>
        </p:nvSpPr>
        <p:spPr>
          <a:xfrm>
            <a:off x="5998613" y="2224028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MCIR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5AB507-EE34-8AA2-74E8-F8B385638C95}"/>
              </a:ext>
            </a:extLst>
          </p:cNvPr>
          <p:cNvSpPr txBox="1"/>
          <p:nvPr/>
        </p:nvSpPr>
        <p:spPr>
          <a:xfrm>
            <a:off x="6331263" y="2224028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Z138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B02A39-8B21-498A-C9D3-6EA9A89F12CA}"/>
              </a:ext>
            </a:extLst>
          </p:cNvPr>
          <p:cNvSpPr txBox="1"/>
          <p:nvPr/>
        </p:nvSpPr>
        <p:spPr>
          <a:xfrm>
            <a:off x="6639241" y="2224028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err="1"/>
              <a:t>Jeko</a:t>
            </a:r>
            <a:endParaRPr lang="en-US" sz="7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D80B06-0374-DE08-8790-14E4E8936ACC}"/>
              </a:ext>
            </a:extLst>
          </p:cNvPr>
          <p:cNvSpPr txBox="1"/>
          <p:nvPr/>
        </p:nvSpPr>
        <p:spPr>
          <a:xfrm>
            <a:off x="8938628" y="4213249"/>
            <a:ext cx="3930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Mino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F6E327-409F-9AA8-4A54-CDE9FAC120F7}"/>
              </a:ext>
            </a:extLst>
          </p:cNvPr>
          <p:cNvSpPr txBox="1"/>
          <p:nvPr/>
        </p:nvSpPr>
        <p:spPr>
          <a:xfrm>
            <a:off x="9229892" y="4213249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Granta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6D2624-4D76-E0BB-CEAA-F10724A5F7A5}"/>
              </a:ext>
            </a:extLst>
          </p:cNvPr>
          <p:cNvSpPr txBox="1"/>
          <p:nvPr/>
        </p:nvSpPr>
        <p:spPr>
          <a:xfrm>
            <a:off x="9584875" y="4213249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UPN2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4D23E6-356B-FCFC-67D4-A01DD1157EF5}"/>
              </a:ext>
            </a:extLst>
          </p:cNvPr>
          <p:cNvSpPr txBox="1"/>
          <p:nvPr/>
        </p:nvSpPr>
        <p:spPr>
          <a:xfrm>
            <a:off x="9956854" y="4213249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Rec1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77A674-F808-B8F2-5358-BF1F711BDF0A}"/>
              </a:ext>
            </a:extLst>
          </p:cNvPr>
          <p:cNvSpPr txBox="1"/>
          <p:nvPr/>
        </p:nvSpPr>
        <p:spPr>
          <a:xfrm>
            <a:off x="10238619" y="4213249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MCIR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9250765-3AAA-3445-BB0C-8CBC60B895CB}"/>
              </a:ext>
            </a:extLst>
          </p:cNvPr>
          <p:cNvSpPr txBox="1"/>
          <p:nvPr/>
        </p:nvSpPr>
        <p:spPr>
          <a:xfrm>
            <a:off x="10571269" y="4213249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Z138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956C44-FA79-C358-2EC1-44D155AFC46E}"/>
              </a:ext>
            </a:extLst>
          </p:cNvPr>
          <p:cNvSpPr txBox="1"/>
          <p:nvPr/>
        </p:nvSpPr>
        <p:spPr>
          <a:xfrm>
            <a:off x="10879247" y="4213249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err="1"/>
              <a:t>Jeko</a:t>
            </a:r>
            <a:endParaRPr lang="en-US" sz="7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AF4241-FAA1-C6D9-2BB9-3750498F9406}"/>
              </a:ext>
            </a:extLst>
          </p:cNvPr>
          <p:cNvSpPr txBox="1"/>
          <p:nvPr/>
        </p:nvSpPr>
        <p:spPr>
          <a:xfrm>
            <a:off x="8772946" y="1907124"/>
            <a:ext cx="3930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Mino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E9A1FE-1160-BAAE-1B21-26013B2BE299}"/>
              </a:ext>
            </a:extLst>
          </p:cNvPr>
          <p:cNvSpPr txBox="1"/>
          <p:nvPr/>
        </p:nvSpPr>
        <p:spPr>
          <a:xfrm>
            <a:off x="9064210" y="1907124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Granta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F630BA-3AC5-212B-148D-2567AD8F00F5}"/>
              </a:ext>
            </a:extLst>
          </p:cNvPr>
          <p:cNvSpPr txBox="1"/>
          <p:nvPr/>
        </p:nvSpPr>
        <p:spPr>
          <a:xfrm>
            <a:off x="9419193" y="1907124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UPN2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B28BE7-B525-D7B7-0753-61A9B053FE3E}"/>
              </a:ext>
            </a:extLst>
          </p:cNvPr>
          <p:cNvSpPr txBox="1"/>
          <p:nvPr/>
        </p:nvSpPr>
        <p:spPr>
          <a:xfrm>
            <a:off x="9791172" y="1907124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Rec1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3A5925-E64F-AB45-2CF2-D61BB8E0007F}"/>
              </a:ext>
            </a:extLst>
          </p:cNvPr>
          <p:cNvSpPr txBox="1"/>
          <p:nvPr/>
        </p:nvSpPr>
        <p:spPr>
          <a:xfrm>
            <a:off x="10072937" y="1907124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MCIR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69FDDF-05BA-0436-495A-5742FA20B001}"/>
              </a:ext>
            </a:extLst>
          </p:cNvPr>
          <p:cNvSpPr txBox="1"/>
          <p:nvPr/>
        </p:nvSpPr>
        <p:spPr>
          <a:xfrm>
            <a:off x="10405587" y="1907124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Z138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952A5B-C3D4-1592-C933-91807ACEA1AD}"/>
              </a:ext>
            </a:extLst>
          </p:cNvPr>
          <p:cNvSpPr txBox="1"/>
          <p:nvPr/>
        </p:nvSpPr>
        <p:spPr>
          <a:xfrm>
            <a:off x="10713565" y="1907124"/>
            <a:ext cx="475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err="1"/>
              <a:t>Jeko</a:t>
            </a:r>
            <a:endParaRPr lang="en-US" sz="700"/>
          </a:p>
        </p:txBody>
      </p:sp>
    </p:spTree>
    <p:extLst>
      <p:ext uri="{BB962C8B-B14F-4D97-AF65-F5344CB8AC3E}">
        <p14:creationId xmlns:p14="http://schemas.microsoft.com/office/powerpoint/2010/main" val="1294317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CA046A-27EC-108D-9713-FCFBBF147A67}"/>
              </a:ext>
            </a:extLst>
          </p:cNvPr>
          <p:cNvSpPr txBox="1"/>
          <p:nvPr/>
        </p:nvSpPr>
        <p:spPr>
          <a:xfrm>
            <a:off x="-1" y="39886"/>
            <a:ext cx="539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Full unedited blot/gel for Supplemental Figure 7A</a:t>
            </a:r>
          </a:p>
        </p:txBody>
      </p:sp>
      <p:pic>
        <p:nvPicPr>
          <p:cNvPr id="17" name="Picture 16" descr="A black and white image of a line&#10;&#10;AI-generated content may be incorrect.">
            <a:extLst>
              <a:ext uri="{FF2B5EF4-FFF2-40B4-BE49-F238E27FC236}">
                <a16:creationId xmlns:a16="http://schemas.microsoft.com/office/drawing/2014/main" id="{DF891508-6EAB-97F2-7D05-A97C16B25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621" y="3941394"/>
            <a:ext cx="3639311" cy="2003625"/>
          </a:xfrm>
          <a:prstGeom prst="rect">
            <a:avLst/>
          </a:prstGeom>
        </p:spPr>
      </p:pic>
      <p:pic>
        <p:nvPicPr>
          <p:cNvPr id="19" name="Picture 18" descr="A close-up of a black and white photo&#10;&#10;AI-generated content may be incorrect.">
            <a:extLst>
              <a:ext uri="{FF2B5EF4-FFF2-40B4-BE49-F238E27FC236}">
                <a16:creationId xmlns:a16="http://schemas.microsoft.com/office/drawing/2014/main" id="{3CB66184-C3C0-A03F-91CB-31FCDD55E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621" y="1726531"/>
            <a:ext cx="3639312" cy="200362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9D2BB9F-B198-7EAB-F49A-C93362AA7D1D}"/>
              </a:ext>
            </a:extLst>
          </p:cNvPr>
          <p:cNvSpPr/>
          <p:nvPr/>
        </p:nvSpPr>
        <p:spPr>
          <a:xfrm>
            <a:off x="3465338" y="2290233"/>
            <a:ext cx="1804493" cy="353903"/>
          </a:xfrm>
          <a:prstGeom prst="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717431-23B4-1D61-2F3C-07AE53A09D75}"/>
              </a:ext>
            </a:extLst>
          </p:cNvPr>
          <p:cNvSpPr/>
          <p:nvPr/>
        </p:nvSpPr>
        <p:spPr>
          <a:xfrm>
            <a:off x="3446185" y="4364921"/>
            <a:ext cx="1823646" cy="353903"/>
          </a:xfrm>
          <a:prstGeom prst="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2A14E0-120F-2AC1-6046-5589BC7FFA2F}"/>
              </a:ext>
            </a:extLst>
          </p:cNvPr>
          <p:cNvSpPr txBox="1"/>
          <p:nvPr/>
        </p:nvSpPr>
        <p:spPr>
          <a:xfrm>
            <a:off x="2446274" y="2336379"/>
            <a:ext cx="808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Cyclin D1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F6194A-F275-38EA-E640-BDF3D8F157C1}"/>
              </a:ext>
            </a:extLst>
          </p:cNvPr>
          <p:cNvSpPr txBox="1"/>
          <p:nvPr/>
        </p:nvSpPr>
        <p:spPr>
          <a:xfrm>
            <a:off x="2446274" y="4411067"/>
            <a:ext cx="808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1100"/>
              <a:t>-actin</a:t>
            </a:r>
          </a:p>
        </p:txBody>
      </p:sp>
    </p:spTree>
    <p:extLst>
      <p:ext uri="{BB962C8B-B14F-4D97-AF65-F5344CB8AC3E}">
        <p14:creationId xmlns:p14="http://schemas.microsoft.com/office/powerpoint/2010/main" val="3619725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F0157A-A5EA-AC81-E388-26AC2791B4DA}"/>
              </a:ext>
            </a:extLst>
          </p:cNvPr>
          <p:cNvSpPr txBox="1"/>
          <p:nvPr/>
        </p:nvSpPr>
        <p:spPr>
          <a:xfrm>
            <a:off x="-1" y="39886"/>
            <a:ext cx="539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Full unedited blot/gel for Supplemental Figure 7B</a:t>
            </a:r>
          </a:p>
        </p:txBody>
      </p:sp>
      <p:pic>
        <p:nvPicPr>
          <p:cNvPr id="3" name="Picture 2" descr="A white rectangular object with a black and white background&#10;&#10;AI-generated content may be incorrect.">
            <a:extLst>
              <a:ext uri="{FF2B5EF4-FFF2-40B4-BE49-F238E27FC236}">
                <a16:creationId xmlns:a16="http://schemas.microsoft.com/office/drawing/2014/main" id="{F154B745-937F-CE7E-4DEA-4DD0DD04E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0" y="4251878"/>
            <a:ext cx="3080656" cy="2140115"/>
          </a:xfrm>
          <a:prstGeom prst="rect">
            <a:avLst/>
          </a:prstGeom>
        </p:spPr>
      </p:pic>
      <p:pic>
        <p:nvPicPr>
          <p:cNvPr id="22" name="Picture 21" descr="A black and white photo of a fence&#10;&#10;AI-generated content may be incorrect.">
            <a:extLst>
              <a:ext uri="{FF2B5EF4-FFF2-40B4-BE49-F238E27FC236}">
                <a16:creationId xmlns:a16="http://schemas.microsoft.com/office/drawing/2014/main" id="{E526A367-3BF6-7FAD-D7DC-80B5017DE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86" y="4308281"/>
            <a:ext cx="2671320" cy="2120477"/>
          </a:xfrm>
          <a:prstGeom prst="rect">
            <a:avLst/>
          </a:prstGeom>
        </p:spPr>
      </p:pic>
      <p:pic>
        <p:nvPicPr>
          <p:cNvPr id="24" name="Picture 23" descr="A white rectangular object with black lines&#10;&#10;AI-generated content may be incorrect.">
            <a:extLst>
              <a:ext uri="{FF2B5EF4-FFF2-40B4-BE49-F238E27FC236}">
                <a16:creationId xmlns:a16="http://schemas.microsoft.com/office/drawing/2014/main" id="{CD530EC7-D100-2F01-2E2D-8AF7BC4E2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4" y="873036"/>
            <a:ext cx="3238595" cy="2249834"/>
          </a:xfrm>
          <a:prstGeom prst="rect">
            <a:avLst/>
          </a:prstGeom>
        </p:spPr>
      </p:pic>
      <p:pic>
        <p:nvPicPr>
          <p:cNvPr id="26" name="Picture 25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9395C698-65A3-F001-97BB-78E3A1E7D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16" y="873036"/>
            <a:ext cx="2834280" cy="224983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D27913D-66AD-3797-2BD4-A34AD2C6F29B}"/>
              </a:ext>
            </a:extLst>
          </p:cNvPr>
          <p:cNvSpPr/>
          <p:nvPr/>
        </p:nvSpPr>
        <p:spPr>
          <a:xfrm>
            <a:off x="401642" y="1223806"/>
            <a:ext cx="2960738" cy="289337"/>
          </a:xfrm>
          <a:prstGeom prst="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FE88A57-2799-FF11-F3FE-F014A0F71922}"/>
              </a:ext>
            </a:extLst>
          </p:cNvPr>
          <p:cNvSpPr/>
          <p:nvPr/>
        </p:nvSpPr>
        <p:spPr>
          <a:xfrm>
            <a:off x="3868781" y="1198407"/>
            <a:ext cx="2059133" cy="289337"/>
          </a:xfrm>
          <a:prstGeom prst="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138D0C-71A7-C583-C9FA-B9D6E9E8347F}"/>
              </a:ext>
            </a:extLst>
          </p:cNvPr>
          <p:cNvSpPr/>
          <p:nvPr/>
        </p:nvSpPr>
        <p:spPr>
          <a:xfrm>
            <a:off x="4177801" y="5440563"/>
            <a:ext cx="1968633" cy="289337"/>
          </a:xfrm>
          <a:prstGeom prst="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pic>
        <p:nvPicPr>
          <p:cNvPr id="31" name="Picture 30" descr="A close-up of a greyscale photo of a black and white photo&#10;&#10;AI-generated content may be incorrect.">
            <a:extLst>
              <a:ext uri="{FF2B5EF4-FFF2-40B4-BE49-F238E27FC236}">
                <a16:creationId xmlns:a16="http://schemas.microsoft.com/office/drawing/2014/main" id="{CA8C2788-B222-D819-C9A9-722D21BA13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803" y="868318"/>
            <a:ext cx="2866904" cy="2014581"/>
          </a:xfrm>
          <a:prstGeom prst="rect">
            <a:avLst/>
          </a:prstGeom>
        </p:spPr>
      </p:pic>
      <p:pic>
        <p:nvPicPr>
          <p:cNvPr id="33" name="Picture 32" descr="A close-up of a greyscale photo of a rectangular object&#10;&#10;AI-generated content may be incorrect.">
            <a:extLst>
              <a:ext uri="{FF2B5EF4-FFF2-40B4-BE49-F238E27FC236}">
                <a16:creationId xmlns:a16="http://schemas.microsoft.com/office/drawing/2014/main" id="{94AB92F1-9704-726B-B1EB-BFC1EFB685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374" y="930729"/>
            <a:ext cx="2391416" cy="182408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AAE40CE-5D1B-8A9A-5AE5-4B1BFACCA75C}"/>
              </a:ext>
            </a:extLst>
          </p:cNvPr>
          <p:cNvSpPr/>
          <p:nvPr/>
        </p:nvSpPr>
        <p:spPr>
          <a:xfrm>
            <a:off x="6847841" y="2162902"/>
            <a:ext cx="2600960" cy="289337"/>
          </a:xfrm>
          <a:prstGeom prst="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AA375F2-4846-DCB3-5BA3-2D9C6FFB3F84}"/>
              </a:ext>
            </a:extLst>
          </p:cNvPr>
          <p:cNvSpPr/>
          <p:nvPr/>
        </p:nvSpPr>
        <p:spPr>
          <a:xfrm>
            <a:off x="9861255" y="2064624"/>
            <a:ext cx="1553505" cy="196556"/>
          </a:xfrm>
          <a:prstGeom prst="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63A05C-E172-89FA-7250-0889B40273E9}"/>
              </a:ext>
            </a:extLst>
          </p:cNvPr>
          <p:cNvSpPr txBox="1"/>
          <p:nvPr/>
        </p:nvSpPr>
        <p:spPr>
          <a:xfrm>
            <a:off x="1593961" y="520863"/>
            <a:ext cx="722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ATM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F99A892-F7BD-D9DA-1133-2BF180D3995A}"/>
              </a:ext>
            </a:extLst>
          </p:cNvPr>
          <p:cNvSpPr txBox="1"/>
          <p:nvPr/>
        </p:nvSpPr>
        <p:spPr>
          <a:xfrm>
            <a:off x="4729965" y="574056"/>
            <a:ext cx="722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ATM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86236A-4F7F-E1A9-1394-25563235BF83}"/>
              </a:ext>
            </a:extLst>
          </p:cNvPr>
          <p:cNvSpPr txBox="1"/>
          <p:nvPr/>
        </p:nvSpPr>
        <p:spPr>
          <a:xfrm>
            <a:off x="7991325" y="560541"/>
            <a:ext cx="1061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Cyclin D1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408D7C-FACA-E98C-FB68-E3C20C912891}"/>
              </a:ext>
            </a:extLst>
          </p:cNvPr>
          <p:cNvSpPr txBox="1"/>
          <p:nvPr/>
        </p:nvSpPr>
        <p:spPr>
          <a:xfrm>
            <a:off x="10525718" y="560541"/>
            <a:ext cx="1061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Cyclin D1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5362FB-743B-FA44-0A8B-A2E8CE61C6B8}"/>
              </a:ext>
            </a:extLst>
          </p:cNvPr>
          <p:cNvSpPr txBox="1"/>
          <p:nvPr/>
        </p:nvSpPr>
        <p:spPr>
          <a:xfrm>
            <a:off x="1882011" y="3944101"/>
            <a:ext cx="1061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Actin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4E0125-1F63-6A76-5351-64253D142DC0}"/>
              </a:ext>
            </a:extLst>
          </p:cNvPr>
          <p:cNvSpPr txBox="1"/>
          <p:nvPr/>
        </p:nvSpPr>
        <p:spPr>
          <a:xfrm>
            <a:off x="5199603" y="3944100"/>
            <a:ext cx="1061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Actin</a:t>
            </a:r>
          </a:p>
        </p:txBody>
      </p:sp>
    </p:spTree>
    <p:extLst>
      <p:ext uri="{BB962C8B-B14F-4D97-AF65-F5344CB8AC3E}">
        <p14:creationId xmlns:p14="http://schemas.microsoft.com/office/powerpoint/2010/main" val="4286766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EE4831-51D0-E0AE-4120-2CB7EEA207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37" t="13016" r="2891" b="9019"/>
          <a:stretch/>
        </p:blipFill>
        <p:spPr>
          <a:xfrm>
            <a:off x="4913452" y="1365885"/>
            <a:ext cx="3706215" cy="3409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A8E491-A5E3-A142-BC05-DF25534081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5" t="5838" r="21211" b="5695"/>
          <a:stretch/>
        </p:blipFill>
        <p:spPr>
          <a:xfrm flipH="1">
            <a:off x="487680" y="1365885"/>
            <a:ext cx="3733800" cy="3436507"/>
          </a:xfrm>
          <a:prstGeom prst="rect">
            <a:avLst/>
          </a:prstGeom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DF1B1594-0FEF-92EA-E264-3735DEA31BD2}"/>
              </a:ext>
            </a:extLst>
          </p:cNvPr>
          <p:cNvSpPr txBox="1"/>
          <p:nvPr/>
        </p:nvSpPr>
        <p:spPr>
          <a:xfrm>
            <a:off x="206692" y="3691793"/>
            <a:ext cx="722948" cy="20002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g-H2AX</a:t>
            </a:r>
            <a:endParaRPr lang="en-US" sz="1100"/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0126472A-5C8B-5AC4-0C32-B9D8B4B2E9CC}"/>
              </a:ext>
            </a:extLst>
          </p:cNvPr>
          <p:cNvSpPr txBox="1"/>
          <p:nvPr/>
        </p:nvSpPr>
        <p:spPr>
          <a:xfrm>
            <a:off x="8436292" y="3173633"/>
            <a:ext cx="684848" cy="20002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GAPDH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0692DC48-0C27-3306-3452-A661120469BC}"/>
              </a:ext>
            </a:extLst>
          </p:cNvPr>
          <p:cNvSpPr txBox="1"/>
          <p:nvPr/>
        </p:nvSpPr>
        <p:spPr>
          <a:xfrm>
            <a:off x="1089660" y="1421033"/>
            <a:ext cx="276471" cy="270607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err="1"/>
              <a:t>sgNT</a:t>
            </a:r>
            <a:endParaRPr lang="en-US" sz="600"/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06F5C311-A6CF-9222-F0DA-64433CBD75F8}"/>
              </a:ext>
            </a:extLst>
          </p:cNvPr>
          <p:cNvSpPr txBox="1"/>
          <p:nvPr/>
        </p:nvSpPr>
        <p:spPr>
          <a:xfrm>
            <a:off x="1424940" y="1421033"/>
            <a:ext cx="381000" cy="270607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/>
              <a:t>sg</a:t>
            </a:r>
          </a:p>
          <a:p>
            <a:pPr algn="ctr"/>
            <a:r>
              <a:rPr lang="en-US" sz="600"/>
              <a:t>POLQ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9D35F877-BE61-2C47-FB2C-4E6C36B2EFB6}"/>
              </a:ext>
            </a:extLst>
          </p:cNvPr>
          <p:cNvSpPr txBox="1"/>
          <p:nvPr/>
        </p:nvSpPr>
        <p:spPr>
          <a:xfrm>
            <a:off x="1864749" y="1421033"/>
            <a:ext cx="276471" cy="270607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err="1"/>
              <a:t>sgNT</a:t>
            </a:r>
            <a:endParaRPr lang="en-US" sz="600"/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4079EFC8-7399-B0EC-EDBA-870C0556F4B9}"/>
              </a:ext>
            </a:extLst>
          </p:cNvPr>
          <p:cNvSpPr txBox="1"/>
          <p:nvPr/>
        </p:nvSpPr>
        <p:spPr>
          <a:xfrm>
            <a:off x="2200029" y="1421033"/>
            <a:ext cx="381000" cy="270607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/>
              <a:t>sg</a:t>
            </a:r>
          </a:p>
          <a:p>
            <a:pPr algn="ctr"/>
            <a:r>
              <a:rPr lang="en-US" sz="600"/>
              <a:t>POLQ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6B1F3CDB-2299-3F79-6BDB-DEC3F26F9084}"/>
              </a:ext>
            </a:extLst>
          </p:cNvPr>
          <p:cNvSpPr txBox="1"/>
          <p:nvPr/>
        </p:nvSpPr>
        <p:spPr>
          <a:xfrm>
            <a:off x="2607207" y="1421033"/>
            <a:ext cx="276471" cy="270607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err="1"/>
              <a:t>sgNT</a:t>
            </a:r>
            <a:endParaRPr lang="en-US" sz="60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7544BAB9-4EF2-978B-D58A-BA3BBD2FD2A7}"/>
              </a:ext>
            </a:extLst>
          </p:cNvPr>
          <p:cNvSpPr txBox="1"/>
          <p:nvPr/>
        </p:nvSpPr>
        <p:spPr>
          <a:xfrm>
            <a:off x="2942487" y="1421033"/>
            <a:ext cx="381000" cy="270607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/>
              <a:t>sg</a:t>
            </a:r>
          </a:p>
          <a:p>
            <a:pPr algn="ctr"/>
            <a:r>
              <a:rPr lang="en-US" sz="600"/>
              <a:t>POLQ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4BFB2A-4396-1351-3D35-B73C4274B900}"/>
              </a:ext>
            </a:extLst>
          </p:cNvPr>
          <p:cNvSpPr txBox="1"/>
          <p:nvPr/>
        </p:nvSpPr>
        <p:spPr>
          <a:xfrm>
            <a:off x="3345363" y="1421033"/>
            <a:ext cx="276471" cy="270607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err="1"/>
              <a:t>sgNT</a:t>
            </a:r>
            <a:endParaRPr lang="en-US" sz="600"/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EE91F157-EDD9-CA36-1E9C-5BF40677EFDC}"/>
              </a:ext>
            </a:extLst>
          </p:cNvPr>
          <p:cNvSpPr txBox="1"/>
          <p:nvPr/>
        </p:nvSpPr>
        <p:spPr>
          <a:xfrm>
            <a:off x="3680643" y="1421033"/>
            <a:ext cx="381000" cy="270607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/>
              <a:t>sg</a:t>
            </a:r>
          </a:p>
          <a:p>
            <a:pPr algn="ctr"/>
            <a:r>
              <a:rPr lang="en-US" sz="600"/>
              <a:t>POLQ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0C9F94FD-2B19-6D66-88A7-A74B2E5CC1D3}"/>
              </a:ext>
            </a:extLst>
          </p:cNvPr>
          <p:cNvSpPr txBox="1"/>
          <p:nvPr/>
        </p:nvSpPr>
        <p:spPr>
          <a:xfrm>
            <a:off x="5097780" y="1421033"/>
            <a:ext cx="276471" cy="270607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err="1"/>
              <a:t>sgNT</a:t>
            </a:r>
            <a:endParaRPr lang="en-US" sz="600"/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B584FC35-3E83-FB80-11F0-E437084877D6}"/>
              </a:ext>
            </a:extLst>
          </p:cNvPr>
          <p:cNvSpPr txBox="1"/>
          <p:nvPr/>
        </p:nvSpPr>
        <p:spPr>
          <a:xfrm>
            <a:off x="5433060" y="1421033"/>
            <a:ext cx="381000" cy="270607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/>
              <a:t>sg</a:t>
            </a:r>
          </a:p>
          <a:p>
            <a:pPr algn="ctr"/>
            <a:r>
              <a:rPr lang="en-US" sz="600"/>
              <a:t>POLQ</a:t>
            </a: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D5DD03DB-1DDB-C4BF-2EDA-AC3F3D38099C}"/>
              </a:ext>
            </a:extLst>
          </p:cNvPr>
          <p:cNvSpPr txBox="1"/>
          <p:nvPr/>
        </p:nvSpPr>
        <p:spPr>
          <a:xfrm>
            <a:off x="5872869" y="1421033"/>
            <a:ext cx="276471" cy="270607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err="1"/>
              <a:t>sgNT</a:t>
            </a:r>
            <a:endParaRPr lang="en-US" sz="600"/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C22E08C8-30EA-3403-E680-F2ADFFF14792}"/>
              </a:ext>
            </a:extLst>
          </p:cNvPr>
          <p:cNvSpPr txBox="1"/>
          <p:nvPr/>
        </p:nvSpPr>
        <p:spPr>
          <a:xfrm>
            <a:off x="6208149" y="1421033"/>
            <a:ext cx="381000" cy="270607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/>
              <a:t>sg</a:t>
            </a:r>
          </a:p>
          <a:p>
            <a:pPr algn="ctr"/>
            <a:r>
              <a:rPr lang="en-US" sz="600"/>
              <a:t>POLQ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C78689EE-B453-739E-F0DC-AFBAB524084B}"/>
              </a:ext>
            </a:extLst>
          </p:cNvPr>
          <p:cNvSpPr txBox="1"/>
          <p:nvPr/>
        </p:nvSpPr>
        <p:spPr>
          <a:xfrm>
            <a:off x="6615327" y="1421033"/>
            <a:ext cx="276471" cy="270607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err="1"/>
              <a:t>sgNT</a:t>
            </a:r>
            <a:endParaRPr lang="en-US" sz="600"/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8E81E38A-04A8-F8A5-78A2-8ECBC00DEBFB}"/>
              </a:ext>
            </a:extLst>
          </p:cNvPr>
          <p:cNvSpPr txBox="1"/>
          <p:nvPr/>
        </p:nvSpPr>
        <p:spPr>
          <a:xfrm>
            <a:off x="6950607" y="1421033"/>
            <a:ext cx="381000" cy="270607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/>
              <a:t>sg</a:t>
            </a:r>
          </a:p>
          <a:p>
            <a:pPr algn="ctr"/>
            <a:r>
              <a:rPr lang="en-US" sz="600"/>
              <a:t>POLQ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D2D696-9E99-B043-DDC9-F9E13C0F3BBF}"/>
              </a:ext>
            </a:extLst>
          </p:cNvPr>
          <p:cNvSpPr txBox="1"/>
          <p:nvPr/>
        </p:nvSpPr>
        <p:spPr>
          <a:xfrm>
            <a:off x="7353483" y="1421033"/>
            <a:ext cx="276471" cy="270607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err="1"/>
              <a:t>sgNT</a:t>
            </a:r>
            <a:endParaRPr lang="en-US" sz="600"/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DA522FBF-FAE5-9E3C-6644-D364D241A73E}"/>
              </a:ext>
            </a:extLst>
          </p:cNvPr>
          <p:cNvSpPr txBox="1"/>
          <p:nvPr/>
        </p:nvSpPr>
        <p:spPr>
          <a:xfrm>
            <a:off x="7688763" y="1421033"/>
            <a:ext cx="381000" cy="270607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/>
              <a:t>sg</a:t>
            </a:r>
          </a:p>
          <a:p>
            <a:pPr algn="ctr"/>
            <a:r>
              <a:rPr lang="en-US" sz="600"/>
              <a:t>POLQ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F05769-E1E5-2356-8F97-ABB251836A2B}"/>
              </a:ext>
            </a:extLst>
          </p:cNvPr>
          <p:cNvSpPr txBox="1"/>
          <p:nvPr/>
        </p:nvSpPr>
        <p:spPr>
          <a:xfrm>
            <a:off x="0" y="39886"/>
            <a:ext cx="4547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Full unedited blot/gel for Figure 2A</a:t>
            </a:r>
          </a:p>
        </p:txBody>
      </p:sp>
    </p:spTree>
    <p:extLst>
      <p:ext uri="{BB962C8B-B14F-4D97-AF65-F5344CB8AC3E}">
        <p14:creationId xmlns:p14="http://schemas.microsoft.com/office/powerpoint/2010/main" val="700606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3B1E7-E395-CE8E-A3AC-A92136A13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703C3DBB-0E78-C18A-5522-AB7DA7BEB080}"/>
              </a:ext>
            </a:extLst>
          </p:cNvPr>
          <p:cNvSpPr txBox="1"/>
          <p:nvPr/>
        </p:nvSpPr>
        <p:spPr>
          <a:xfrm>
            <a:off x="0" y="39886"/>
            <a:ext cx="837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Full unedited blot/gel for Figure 2E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A22001-D573-2DD7-ACC1-3402DD1E6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73" y="508536"/>
            <a:ext cx="3173725" cy="3030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1C21F4-25C9-14C4-D0D7-939540983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784" y="637984"/>
            <a:ext cx="3157192" cy="29014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9468D2-6434-0245-4CB8-3C31F99DD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213" y="653830"/>
            <a:ext cx="3126569" cy="2885614"/>
          </a:xfrm>
          <a:prstGeom prst="rect">
            <a:avLst/>
          </a:prstGeom>
        </p:spPr>
      </p:pic>
      <p:sp>
        <p:nvSpPr>
          <p:cNvPr id="26" name="TextBox 14">
            <a:extLst>
              <a:ext uri="{FF2B5EF4-FFF2-40B4-BE49-F238E27FC236}">
                <a16:creationId xmlns:a16="http://schemas.microsoft.com/office/drawing/2014/main" id="{8B1ED61E-67BE-527E-AADD-86245758F285}"/>
              </a:ext>
            </a:extLst>
          </p:cNvPr>
          <p:cNvSpPr txBox="1"/>
          <p:nvPr/>
        </p:nvSpPr>
        <p:spPr>
          <a:xfrm>
            <a:off x="146736" y="2169795"/>
            <a:ext cx="722948" cy="20002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GAPDH</a:t>
            </a:r>
            <a:endParaRPr lang="en-US" sz="1100"/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2CC1EE9A-1532-CAE6-D2B4-666D76A8F0EA}"/>
              </a:ext>
            </a:extLst>
          </p:cNvPr>
          <p:cNvSpPr txBox="1"/>
          <p:nvPr/>
        </p:nvSpPr>
        <p:spPr>
          <a:xfrm>
            <a:off x="4014547" y="2647853"/>
            <a:ext cx="722948" cy="20002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g-H2AX</a:t>
            </a:r>
            <a:endParaRPr lang="en-US" sz="1100"/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F90AD3CE-2812-F560-DF49-D15EEB95BD4F}"/>
              </a:ext>
            </a:extLst>
          </p:cNvPr>
          <p:cNvSpPr txBox="1"/>
          <p:nvPr/>
        </p:nvSpPr>
        <p:spPr>
          <a:xfrm>
            <a:off x="7800738" y="1672493"/>
            <a:ext cx="802241" cy="20002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Cyclin B1</a:t>
            </a:r>
            <a:endParaRPr lang="en-US" sz="110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222DB38-6CBA-2711-066C-54FE44F7B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9750" y="3742700"/>
            <a:ext cx="3712499" cy="2885614"/>
          </a:xfrm>
          <a:prstGeom prst="rect">
            <a:avLst/>
          </a:prstGeom>
        </p:spPr>
      </p:pic>
      <p:sp>
        <p:nvSpPr>
          <p:cNvPr id="30" name="TextBox 14">
            <a:extLst>
              <a:ext uri="{FF2B5EF4-FFF2-40B4-BE49-F238E27FC236}">
                <a16:creationId xmlns:a16="http://schemas.microsoft.com/office/drawing/2014/main" id="{363713AA-7134-99BB-B2E6-F13D083B385C}"/>
              </a:ext>
            </a:extLst>
          </p:cNvPr>
          <p:cNvSpPr txBox="1"/>
          <p:nvPr/>
        </p:nvSpPr>
        <p:spPr>
          <a:xfrm>
            <a:off x="3451860" y="4171853"/>
            <a:ext cx="1149364" cy="20002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Cleaved PARP</a:t>
            </a:r>
            <a:endParaRPr lang="en-US" sz="11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CDFC26-7080-A749-A9EB-B5C209B3C78C}"/>
              </a:ext>
            </a:extLst>
          </p:cNvPr>
          <p:cNvSpPr txBox="1"/>
          <p:nvPr/>
        </p:nvSpPr>
        <p:spPr>
          <a:xfrm>
            <a:off x="555530" y="1005840"/>
            <a:ext cx="26372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/>
              <a:t>RO3306     -          +         -        +        -          +        -          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911050-12D2-6C7C-5C01-69021CE5256A}"/>
              </a:ext>
            </a:extLst>
          </p:cNvPr>
          <p:cNvSpPr txBox="1"/>
          <p:nvPr/>
        </p:nvSpPr>
        <p:spPr>
          <a:xfrm>
            <a:off x="4434110" y="2855498"/>
            <a:ext cx="26372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/>
              <a:t>RO3306     -          +         -        +        -          +        -          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A90575-CFA0-7BBF-83C9-3FA9575649E3}"/>
              </a:ext>
            </a:extLst>
          </p:cNvPr>
          <p:cNvSpPr txBox="1"/>
          <p:nvPr/>
        </p:nvSpPr>
        <p:spPr>
          <a:xfrm>
            <a:off x="4509784" y="3844554"/>
            <a:ext cx="26372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/>
              <a:t>RO3306     -          +         -        +        -          +        -          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24FFAB-D08E-C9DE-FD5D-B261FA0DE9DC}"/>
              </a:ext>
            </a:extLst>
          </p:cNvPr>
          <p:cNvSpPr txBox="1"/>
          <p:nvPr/>
        </p:nvSpPr>
        <p:spPr>
          <a:xfrm>
            <a:off x="8201858" y="3300106"/>
            <a:ext cx="26372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/>
              <a:t>RO3306     -          +         -        +        -          +        -          +</a:t>
            </a:r>
          </a:p>
        </p:txBody>
      </p:sp>
    </p:spTree>
    <p:extLst>
      <p:ext uri="{BB962C8B-B14F-4D97-AF65-F5344CB8AC3E}">
        <p14:creationId xmlns:p14="http://schemas.microsoft.com/office/powerpoint/2010/main" val="2061510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7D41AF-029B-5A51-3780-69A057DDAB7A}"/>
              </a:ext>
            </a:extLst>
          </p:cNvPr>
          <p:cNvSpPr txBox="1"/>
          <p:nvPr/>
        </p:nvSpPr>
        <p:spPr>
          <a:xfrm>
            <a:off x="0" y="39886"/>
            <a:ext cx="630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Full unedited blot/gel for Figure 3A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FFA34D-5130-4C1F-F5C4-B2413C83B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75" t="21765" r="18578" b="68133"/>
          <a:stretch/>
        </p:blipFill>
        <p:spPr>
          <a:xfrm>
            <a:off x="51265" y="1773040"/>
            <a:ext cx="3915890" cy="1662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E79AF5-8723-D68D-BDD8-9CB9431F48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46" t="13592" r="5084" b="47998"/>
          <a:stretch/>
        </p:blipFill>
        <p:spPr>
          <a:xfrm>
            <a:off x="6786609" y="1491083"/>
            <a:ext cx="2729429" cy="33811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FF8CC0-1139-8FEE-580B-A6F6184D242D}"/>
              </a:ext>
            </a:extLst>
          </p:cNvPr>
          <p:cNvSpPr txBox="1"/>
          <p:nvPr/>
        </p:nvSpPr>
        <p:spPr>
          <a:xfrm>
            <a:off x="7174331" y="4018379"/>
            <a:ext cx="1145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g-H2AX</a:t>
            </a:r>
            <a:endParaRPr lang="en-US">
              <a:latin typeface="Symbol" panose="05050102010706020507" pitchFamily="18" charset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A70E96-070D-C9DE-23AE-BECCD78CD25B}"/>
              </a:ext>
            </a:extLst>
          </p:cNvPr>
          <p:cNvSpPr txBox="1"/>
          <p:nvPr/>
        </p:nvSpPr>
        <p:spPr>
          <a:xfrm>
            <a:off x="1326366" y="1358767"/>
            <a:ext cx="5516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sg</a:t>
            </a:r>
          </a:p>
          <a:p>
            <a:pPr algn="ctr"/>
            <a:r>
              <a:rPr lang="en-US" sz="1100"/>
              <a:t>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500B15-F418-43DA-9984-5D1F2AF80799}"/>
              </a:ext>
            </a:extLst>
          </p:cNvPr>
          <p:cNvSpPr txBox="1"/>
          <p:nvPr/>
        </p:nvSpPr>
        <p:spPr>
          <a:xfrm>
            <a:off x="1683532" y="1358766"/>
            <a:ext cx="789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sg</a:t>
            </a:r>
          </a:p>
          <a:p>
            <a:pPr algn="ctr"/>
            <a:r>
              <a:rPr lang="en-US" sz="1100"/>
              <a:t>CCND1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68E2CD-0D6F-BD52-85DB-91BDFB8C1448}"/>
              </a:ext>
            </a:extLst>
          </p:cNvPr>
          <p:cNvSpPr txBox="1"/>
          <p:nvPr/>
        </p:nvSpPr>
        <p:spPr>
          <a:xfrm>
            <a:off x="4556020" y="1281110"/>
            <a:ext cx="5516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sg</a:t>
            </a:r>
          </a:p>
          <a:p>
            <a:pPr algn="ctr"/>
            <a:r>
              <a:rPr lang="en-US" sz="1100"/>
              <a:t>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42C25F-1334-6B9A-2964-018A0CE96122}"/>
              </a:ext>
            </a:extLst>
          </p:cNvPr>
          <p:cNvSpPr txBox="1"/>
          <p:nvPr/>
        </p:nvSpPr>
        <p:spPr>
          <a:xfrm>
            <a:off x="4881194" y="1299552"/>
            <a:ext cx="789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sg</a:t>
            </a:r>
          </a:p>
          <a:p>
            <a:pPr algn="ctr"/>
            <a:r>
              <a:rPr lang="en-US" sz="1100"/>
              <a:t>CCND1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E35D0B-F1B5-2440-2C4D-608734035FAE}"/>
              </a:ext>
            </a:extLst>
          </p:cNvPr>
          <p:cNvSpPr txBox="1"/>
          <p:nvPr/>
        </p:nvSpPr>
        <p:spPr>
          <a:xfrm>
            <a:off x="7258199" y="1414597"/>
            <a:ext cx="789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sg</a:t>
            </a:r>
          </a:p>
          <a:p>
            <a:pPr algn="ctr"/>
            <a:r>
              <a:rPr lang="en-US" sz="1100"/>
              <a:t>CCND1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EF5A03-BFBA-0E2C-BF29-7241732813D7}"/>
              </a:ext>
            </a:extLst>
          </p:cNvPr>
          <p:cNvSpPr txBox="1"/>
          <p:nvPr/>
        </p:nvSpPr>
        <p:spPr>
          <a:xfrm>
            <a:off x="6982382" y="1414597"/>
            <a:ext cx="5516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sg</a:t>
            </a:r>
          </a:p>
          <a:p>
            <a:pPr algn="ctr"/>
            <a:r>
              <a:rPr lang="en-US" sz="1100"/>
              <a:t>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3A4464-19A5-E124-C3A5-2D8013535D09}"/>
              </a:ext>
            </a:extLst>
          </p:cNvPr>
          <p:cNvSpPr txBox="1"/>
          <p:nvPr/>
        </p:nvSpPr>
        <p:spPr>
          <a:xfrm>
            <a:off x="5836651" y="1909030"/>
            <a:ext cx="430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38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64515C-F8B4-F129-02CD-3F2E62398EB5}"/>
              </a:ext>
            </a:extLst>
          </p:cNvPr>
          <p:cNvSpPr txBox="1"/>
          <p:nvPr/>
        </p:nvSpPr>
        <p:spPr>
          <a:xfrm>
            <a:off x="5880655" y="2732456"/>
            <a:ext cx="430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FFC79D-DE9A-4002-E15A-E9B3B3282548}"/>
              </a:ext>
            </a:extLst>
          </p:cNvPr>
          <p:cNvSpPr txBox="1"/>
          <p:nvPr/>
        </p:nvSpPr>
        <p:spPr>
          <a:xfrm>
            <a:off x="6813567" y="3626218"/>
            <a:ext cx="495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15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5C5C78-701B-E620-6131-DB702D35511F}"/>
              </a:ext>
            </a:extLst>
          </p:cNvPr>
          <p:cNvSpPr txBox="1"/>
          <p:nvPr/>
        </p:nvSpPr>
        <p:spPr>
          <a:xfrm>
            <a:off x="6813567" y="3170328"/>
            <a:ext cx="495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25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8C6E2B-75C6-EB72-6A16-4DB80EBE1770}"/>
              </a:ext>
            </a:extLst>
          </p:cNvPr>
          <p:cNvSpPr txBox="1"/>
          <p:nvPr/>
        </p:nvSpPr>
        <p:spPr>
          <a:xfrm>
            <a:off x="6801195" y="3031828"/>
            <a:ext cx="495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30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D42CF8-7EE6-F7F8-BDD9-308CFCF9F567}"/>
              </a:ext>
            </a:extLst>
          </p:cNvPr>
          <p:cNvSpPr txBox="1"/>
          <p:nvPr/>
        </p:nvSpPr>
        <p:spPr>
          <a:xfrm>
            <a:off x="6813567" y="2893328"/>
            <a:ext cx="495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38</a:t>
            </a:r>
          </a:p>
        </p:txBody>
      </p:sp>
      <p:pic>
        <p:nvPicPr>
          <p:cNvPr id="22" name="Picture 21" descr="A close-up of a dna test&#10;&#10;AI-generated content may be incorrect.">
            <a:extLst>
              <a:ext uri="{FF2B5EF4-FFF2-40B4-BE49-F238E27FC236}">
                <a16:creationId xmlns:a16="http://schemas.microsoft.com/office/drawing/2014/main" id="{6BE5423A-E727-6343-688A-7211A16A0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322" y="1557597"/>
            <a:ext cx="2188304" cy="3297864"/>
          </a:xfrm>
          <a:prstGeom prst="rect">
            <a:avLst/>
          </a:prstGeom>
        </p:spPr>
      </p:pic>
      <p:pic>
        <p:nvPicPr>
          <p:cNvPr id="33" name="Picture 32" descr="A close-up of a film&#10;&#10;AI-generated content may be incorrect.">
            <a:extLst>
              <a:ext uri="{FF2B5EF4-FFF2-40B4-BE49-F238E27FC236}">
                <a16:creationId xmlns:a16="http://schemas.microsoft.com/office/drawing/2014/main" id="{B934A1E7-46D4-629B-32D2-F287302E9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3" y="3491780"/>
            <a:ext cx="2969948" cy="2225973"/>
          </a:xfrm>
          <a:prstGeom prst="rect">
            <a:avLst/>
          </a:prstGeom>
        </p:spPr>
      </p:pic>
      <p:pic>
        <p:nvPicPr>
          <p:cNvPr id="35" name="Picture 34" descr="A close-up of a film&#10;&#10;AI-generated content may be incorrect.">
            <a:extLst>
              <a:ext uri="{FF2B5EF4-FFF2-40B4-BE49-F238E27FC236}">
                <a16:creationId xmlns:a16="http://schemas.microsoft.com/office/drawing/2014/main" id="{5E77361A-50C7-9E75-0F55-D3CFE56A09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51" y="1686269"/>
            <a:ext cx="2081948" cy="19399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2F0990-33FA-D3F3-B771-9ABDF57E044F}"/>
              </a:ext>
            </a:extLst>
          </p:cNvPr>
          <p:cNvSpPr txBox="1"/>
          <p:nvPr/>
        </p:nvSpPr>
        <p:spPr>
          <a:xfrm>
            <a:off x="5934530" y="1984888"/>
            <a:ext cx="1145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Cyclin D1</a:t>
            </a:r>
            <a:endParaRPr lang="en-US" sz="1100">
              <a:latin typeface="Symbol" panose="05050102010706020507" pitchFamily="18" charset="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001F1D-2370-A5FF-6B89-C98C24182466}"/>
              </a:ext>
            </a:extLst>
          </p:cNvPr>
          <p:cNvSpPr txBox="1"/>
          <p:nvPr/>
        </p:nvSpPr>
        <p:spPr>
          <a:xfrm>
            <a:off x="5880655" y="1682906"/>
            <a:ext cx="1145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1100"/>
              <a:t>-actin</a:t>
            </a:r>
            <a:endParaRPr lang="en-US" sz="1100">
              <a:latin typeface="Symbol" panose="05050102010706020507" pitchFamily="18" charset="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0335620-4780-2A54-1988-5174D377FC1D}"/>
              </a:ext>
            </a:extLst>
          </p:cNvPr>
          <p:cNvSpPr txBox="1"/>
          <p:nvPr/>
        </p:nvSpPr>
        <p:spPr>
          <a:xfrm>
            <a:off x="6128625" y="1845484"/>
            <a:ext cx="430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38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1B24A1-9E7A-A284-E31F-77851E73E0B2}"/>
              </a:ext>
            </a:extLst>
          </p:cNvPr>
          <p:cNvSpPr txBox="1"/>
          <p:nvPr/>
        </p:nvSpPr>
        <p:spPr>
          <a:xfrm>
            <a:off x="6048555" y="2196176"/>
            <a:ext cx="495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09F6C5-2C6C-020C-020F-AE6E52D821D9}"/>
              </a:ext>
            </a:extLst>
          </p:cNvPr>
          <p:cNvSpPr txBox="1"/>
          <p:nvPr/>
        </p:nvSpPr>
        <p:spPr>
          <a:xfrm>
            <a:off x="10163371" y="2055108"/>
            <a:ext cx="789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sg</a:t>
            </a:r>
          </a:p>
          <a:p>
            <a:pPr algn="ctr"/>
            <a:r>
              <a:rPr lang="en-US" sz="1100"/>
              <a:t>CCND1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8FA966A-B778-CE1A-8727-23745ECCE0C9}"/>
              </a:ext>
            </a:extLst>
          </p:cNvPr>
          <p:cNvSpPr txBox="1"/>
          <p:nvPr/>
        </p:nvSpPr>
        <p:spPr>
          <a:xfrm>
            <a:off x="9887554" y="2055108"/>
            <a:ext cx="5516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sg</a:t>
            </a:r>
          </a:p>
          <a:p>
            <a:pPr algn="ctr"/>
            <a:r>
              <a:rPr lang="en-US" sz="1100"/>
              <a:t>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EBC9BA-5666-F895-2855-080960B90A90}"/>
              </a:ext>
            </a:extLst>
          </p:cNvPr>
          <p:cNvSpPr txBox="1"/>
          <p:nvPr/>
        </p:nvSpPr>
        <p:spPr>
          <a:xfrm>
            <a:off x="11127656" y="3031827"/>
            <a:ext cx="7218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1100"/>
              <a:t>-actin</a:t>
            </a:r>
            <a:endParaRPr lang="en-US" sz="1100">
              <a:latin typeface="Symbol" panose="05050102010706020507" pitchFamily="18" charset="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12FB837-52F9-44E0-4740-99E59F7B15E9}"/>
              </a:ext>
            </a:extLst>
          </p:cNvPr>
          <p:cNvSpPr txBox="1"/>
          <p:nvPr/>
        </p:nvSpPr>
        <p:spPr>
          <a:xfrm>
            <a:off x="11273217" y="3308827"/>
            <a:ext cx="430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38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DB19B99-31C9-0291-8A68-119425775B1C}"/>
              </a:ext>
            </a:extLst>
          </p:cNvPr>
          <p:cNvSpPr/>
          <p:nvPr/>
        </p:nvSpPr>
        <p:spPr>
          <a:xfrm>
            <a:off x="1411705" y="1845484"/>
            <a:ext cx="1010129" cy="425068"/>
          </a:xfrm>
          <a:prstGeom prst="rect">
            <a:avLst/>
          </a:prstGeom>
          <a:noFill/>
          <a:ln w="1905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AD3C4DE-0E6D-C7D8-2689-5FCADD3CA489}"/>
              </a:ext>
            </a:extLst>
          </p:cNvPr>
          <p:cNvSpPr/>
          <p:nvPr/>
        </p:nvSpPr>
        <p:spPr>
          <a:xfrm>
            <a:off x="1068390" y="4377468"/>
            <a:ext cx="884235" cy="425068"/>
          </a:xfrm>
          <a:prstGeom prst="rect">
            <a:avLst/>
          </a:prstGeom>
          <a:noFill/>
          <a:ln w="1905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BFEAFFB-703A-564B-2CC6-471BBFE4FBF3}"/>
              </a:ext>
            </a:extLst>
          </p:cNvPr>
          <p:cNvSpPr/>
          <p:nvPr/>
        </p:nvSpPr>
        <p:spPr>
          <a:xfrm>
            <a:off x="4589532" y="1742533"/>
            <a:ext cx="934510" cy="499444"/>
          </a:xfrm>
          <a:prstGeom prst="rect">
            <a:avLst/>
          </a:prstGeom>
          <a:noFill/>
          <a:ln w="1905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60F4B9C-73E6-98EE-0852-AD6A993987A6}"/>
              </a:ext>
            </a:extLst>
          </p:cNvPr>
          <p:cNvSpPr/>
          <p:nvPr/>
        </p:nvSpPr>
        <p:spPr>
          <a:xfrm>
            <a:off x="7216813" y="3456213"/>
            <a:ext cx="530586" cy="499444"/>
          </a:xfrm>
          <a:prstGeom prst="rect">
            <a:avLst/>
          </a:prstGeom>
          <a:noFill/>
          <a:ln w="1905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A0F7F28-B544-3C82-46AC-FB2BC690F8AF}"/>
              </a:ext>
            </a:extLst>
          </p:cNvPr>
          <p:cNvSpPr/>
          <p:nvPr/>
        </p:nvSpPr>
        <p:spPr>
          <a:xfrm>
            <a:off x="10029501" y="2912910"/>
            <a:ext cx="721811" cy="499444"/>
          </a:xfrm>
          <a:prstGeom prst="rect">
            <a:avLst/>
          </a:prstGeom>
          <a:noFill/>
          <a:ln w="1905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D74E3FA-F065-7569-467E-A95D3E2A76FE}"/>
              </a:ext>
            </a:extLst>
          </p:cNvPr>
          <p:cNvSpPr txBox="1"/>
          <p:nvPr/>
        </p:nvSpPr>
        <p:spPr>
          <a:xfrm>
            <a:off x="51265" y="4397878"/>
            <a:ext cx="1145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1100"/>
              <a:t>-actin</a:t>
            </a:r>
            <a:endParaRPr lang="en-US" sz="1100">
              <a:latin typeface="Symbol" panose="05050102010706020507" pitchFamily="18" charset="2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11094D-475B-0655-03C6-A0EE57424A76}"/>
              </a:ext>
            </a:extLst>
          </p:cNvPr>
          <p:cNvSpPr txBox="1"/>
          <p:nvPr/>
        </p:nvSpPr>
        <p:spPr>
          <a:xfrm>
            <a:off x="2612021" y="4797342"/>
            <a:ext cx="430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2927047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E3CB28-A0CC-3153-3855-EA2049895961}"/>
              </a:ext>
            </a:extLst>
          </p:cNvPr>
          <p:cNvSpPr txBox="1"/>
          <p:nvPr/>
        </p:nvSpPr>
        <p:spPr>
          <a:xfrm>
            <a:off x="0" y="39886"/>
            <a:ext cx="551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Full unedited blot/gel for Figure 4D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221FBD-9BE1-AAD4-9B11-BF7D1CF524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803" b="2089"/>
          <a:stretch/>
        </p:blipFill>
        <p:spPr>
          <a:xfrm flipV="1">
            <a:off x="998977" y="1705247"/>
            <a:ext cx="2262383" cy="3158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2F8737-AE6E-9000-3226-31FC004C4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8" t="12859" r="52804" b="2179"/>
          <a:stretch/>
        </p:blipFill>
        <p:spPr>
          <a:xfrm>
            <a:off x="4251911" y="1704731"/>
            <a:ext cx="2106506" cy="3171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471ECA-34F2-D138-F104-0CDE096B42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15" t="10246" r="49993" b="3232"/>
          <a:stretch/>
        </p:blipFill>
        <p:spPr>
          <a:xfrm flipV="1">
            <a:off x="7688273" y="1695128"/>
            <a:ext cx="2079396" cy="3090445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0472D0A9-BB24-E45E-ED47-21640427CB71}"/>
              </a:ext>
            </a:extLst>
          </p:cNvPr>
          <p:cNvSpPr txBox="1"/>
          <p:nvPr/>
        </p:nvSpPr>
        <p:spPr>
          <a:xfrm>
            <a:off x="1565905" y="4926686"/>
            <a:ext cx="1036763" cy="262616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p-CHK1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C6DDF976-36DA-4274-A195-92FB347FDCA6}"/>
              </a:ext>
            </a:extLst>
          </p:cNvPr>
          <p:cNvSpPr txBox="1"/>
          <p:nvPr/>
        </p:nvSpPr>
        <p:spPr>
          <a:xfrm>
            <a:off x="5034977" y="4919400"/>
            <a:ext cx="731097" cy="272141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CHK1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3067DAFD-A00A-4D9B-B63D-18D03B03AB20}"/>
              </a:ext>
            </a:extLst>
          </p:cNvPr>
          <p:cNvSpPr txBox="1"/>
          <p:nvPr/>
        </p:nvSpPr>
        <p:spPr>
          <a:xfrm>
            <a:off x="8397357" y="4828469"/>
            <a:ext cx="920731" cy="223103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GAPDH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C0D096-EDFA-CF15-D4FB-1C658D2B760B}"/>
              </a:ext>
            </a:extLst>
          </p:cNvPr>
          <p:cNvSpPr txBox="1"/>
          <p:nvPr/>
        </p:nvSpPr>
        <p:spPr>
          <a:xfrm>
            <a:off x="1440180" y="1520581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95C06F-BBDD-794C-3E12-E492AF92414A}"/>
              </a:ext>
            </a:extLst>
          </p:cNvPr>
          <p:cNvSpPr txBox="1"/>
          <p:nvPr/>
        </p:nvSpPr>
        <p:spPr>
          <a:xfrm>
            <a:off x="1638300" y="1520581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83C97C-B9B3-F031-0CF1-4928AE0CC315}"/>
              </a:ext>
            </a:extLst>
          </p:cNvPr>
          <p:cNvSpPr txBox="1"/>
          <p:nvPr/>
        </p:nvSpPr>
        <p:spPr>
          <a:xfrm>
            <a:off x="1881383" y="1462929"/>
            <a:ext cx="321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sg</a:t>
            </a:r>
          </a:p>
          <a:p>
            <a:r>
              <a:rPr lang="en-US" sz="600"/>
              <a:t>PQ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4E1136-2D6D-1F56-A872-3D8CEC2DD9DC}"/>
              </a:ext>
            </a:extLst>
          </p:cNvPr>
          <p:cNvSpPr txBox="1"/>
          <p:nvPr/>
        </p:nvSpPr>
        <p:spPr>
          <a:xfrm>
            <a:off x="2093868" y="1462057"/>
            <a:ext cx="321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sg</a:t>
            </a:r>
          </a:p>
          <a:p>
            <a:r>
              <a:rPr lang="en-US" sz="600"/>
              <a:t>PQ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418D84-31B6-3AF6-7327-3270E6D065BE}"/>
              </a:ext>
            </a:extLst>
          </p:cNvPr>
          <p:cNvSpPr txBox="1"/>
          <p:nvPr/>
        </p:nvSpPr>
        <p:spPr>
          <a:xfrm>
            <a:off x="2320728" y="1520065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C46423-44BD-D1E2-AB44-32F902C303FA}"/>
              </a:ext>
            </a:extLst>
          </p:cNvPr>
          <p:cNvSpPr txBox="1"/>
          <p:nvPr/>
        </p:nvSpPr>
        <p:spPr>
          <a:xfrm>
            <a:off x="2518848" y="1520065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ABDB46-B606-D6BD-7A09-9619B1963411}"/>
              </a:ext>
            </a:extLst>
          </p:cNvPr>
          <p:cNvSpPr txBox="1"/>
          <p:nvPr/>
        </p:nvSpPr>
        <p:spPr>
          <a:xfrm>
            <a:off x="2761931" y="1462413"/>
            <a:ext cx="321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sg</a:t>
            </a:r>
          </a:p>
          <a:p>
            <a:r>
              <a:rPr lang="en-US" sz="600"/>
              <a:t>PQ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E7BB34-5448-3B7C-119B-9E7DED5A6DBE}"/>
              </a:ext>
            </a:extLst>
          </p:cNvPr>
          <p:cNvSpPr txBox="1"/>
          <p:nvPr/>
        </p:nvSpPr>
        <p:spPr>
          <a:xfrm>
            <a:off x="2974416" y="1461541"/>
            <a:ext cx="321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sg</a:t>
            </a:r>
          </a:p>
          <a:p>
            <a:r>
              <a:rPr lang="en-US" sz="600"/>
              <a:t>PQ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D101BA-C6DA-E2E0-9EFF-EA74116BBD91}"/>
              </a:ext>
            </a:extLst>
          </p:cNvPr>
          <p:cNvSpPr txBox="1"/>
          <p:nvPr/>
        </p:nvSpPr>
        <p:spPr>
          <a:xfrm>
            <a:off x="4537390" y="1477169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D50D8D-4C72-C618-DDD9-80BB7E434BE4}"/>
              </a:ext>
            </a:extLst>
          </p:cNvPr>
          <p:cNvSpPr txBox="1"/>
          <p:nvPr/>
        </p:nvSpPr>
        <p:spPr>
          <a:xfrm>
            <a:off x="4735510" y="1477169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D987D7-F4CE-7571-FBA3-3CF6BF0CA00B}"/>
              </a:ext>
            </a:extLst>
          </p:cNvPr>
          <p:cNvSpPr txBox="1"/>
          <p:nvPr/>
        </p:nvSpPr>
        <p:spPr>
          <a:xfrm>
            <a:off x="4978593" y="1419517"/>
            <a:ext cx="321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sg</a:t>
            </a:r>
          </a:p>
          <a:p>
            <a:r>
              <a:rPr lang="en-US" sz="600"/>
              <a:t>PQ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CEEBA7-5B2E-11C7-B5EF-4D68AA96EFE7}"/>
              </a:ext>
            </a:extLst>
          </p:cNvPr>
          <p:cNvSpPr txBox="1"/>
          <p:nvPr/>
        </p:nvSpPr>
        <p:spPr>
          <a:xfrm>
            <a:off x="5191078" y="1418645"/>
            <a:ext cx="321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sg</a:t>
            </a:r>
          </a:p>
          <a:p>
            <a:r>
              <a:rPr lang="en-US" sz="600"/>
              <a:t>PQ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46B866-D596-6046-1296-C38F77573F69}"/>
              </a:ext>
            </a:extLst>
          </p:cNvPr>
          <p:cNvSpPr txBox="1"/>
          <p:nvPr/>
        </p:nvSpPr>
        <p:spPr>
          <a:xfrm>
            <a:off x="5417938" y="1476653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A165BC-01AC-D33B-AB08-8D8F2B5CDF8E}"/>
              </a:ext>
            </a:extLst>
          </p:cNvPr>
          <p:cNvSpPr txBox="1"/>
          <p:nvPr/>
        </p:nvSpPr>
        <p:spPr>
          <a:xfrm>
            <a:off x="5616058" y="1476653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16C0D1-24D9-1693-1B6D-E82F48FB893E}"/>
              </a:ext>
            </a:extLst>
          </p:cNvPr>
          <p:cNvSpPr txBox="1"/>
          <p:nvPr/>
        </p:nvSpPr>
        <p:spPr>
          <a:xfrm>
            <a:off x="5859141" y="1419001"/>
            <a:ext cx="321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sg</a:t>
            </a:r>
          </a:p>
          <a:p>
            <a:r>
              <a:rPr lang="en-US" sz="600"/>
              <a:t>PQ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E2FA0E-0361-D92D-64C5-99FEEE0368F3}"/>
              </a:ext>
            </a:extLst>
          </p:cNvPr>
          <p:cNvSpPr txBox="1"/>
          <p:nvPr/>
        </p:nvSpPr>
        <p:spPr>
          <a:xfrm>
            <a:off x="6071626" y="1418129"/>
            <a:ext cx="321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sg</a:t>
            </a:r>
          </a:p>
          <a:p>
            <a:r>
              <a:rPr lang="en-US" sz="600"/>
              <a:t>PQ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44AD42-0A2D-8881-021C-A7A3FD7854DF}"/>
              </a:ext>
            </a:extLst>
          </p:cNvPr>
          <p:cNvSpPr txBox="1"/>
          <p:nvPr/>
        </p:nvSpPr>
        <p:spPr>
          <a:xfrm>
            <a:off x="7956154" y="1491350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FD4E88-3F1B-E58B-EC66-4EE7C95E4430}"/>
              </a:ext>
            </a:extLst>
          </p:cNvPr>
          <p:cNvSpPr txBox="1"/>
          <p:nvPr/>
        </p:nvSpPr>
        <p:spPr>
          <a:xfrm>
            <a:off x="8154274" y="1491350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20AB81-8CDB-724A-727C-DCD729C4D257}"/>
              </a:ext>
            </a:extLst>
          </p:cNvPr>
          <p:cNvSpPr txBox="1"/>
          <p:nvPr/>
        </p:nvSpPr>
        <p:spPr>
          <a:xfrm>
            <a:off x="8397357" y="1433698"/>
            <a:ext cx="321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sg</a:t>
            </a:r>
          </a:p>
          <a:p>
            <a:r>
              <a:rPr lang="en-US" sz="600"/>
              <a:t>PQ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6B0CD9-4BAD-96FD-30F9-BF853EF0DFB7}"/>
              </a:ext>
            </a:extLst>
          </p:cNvPr>
          <p:cNvSpPr txBox="1"/>
          <p:nvPr/>
        </p:nvSpPr>
        <p:spPr>
          <a:xfrm>
            <a:off x="8609842" y="1432826"/>
            <a:ext cx="321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sg</a:t>
            </a:r>
          </a:p>
          <a:p>
            <a:r>
              <a:rPr lang="en-US" sz="600"/>
              <a:t>PQ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9F5B14-B187-94B8-27C4-F956BB6241C9}"/>
              </a:ext>
            </a:extLst>
          </p:cNvPr>
          <p:cNvSpPr txBox="1"/>
          <p:nvPr/>
        </p:nvSpPr>
        <p:spPr>
          <a:xfrm>
            <a:off x="8836702" y="1490834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D3E286-B01D-E9C4-78CF-DF5D3E95F2EB}"/>
              </a:ext>
            </a:extLst>
          </p:cNvPr>
          <p:cNvSpPr txBox="1"/>
          <p:nvPr/>
        </p:nvSpPr>
        <p:spPr>
          <a:xfrm>
            <a:off x="9034822" y="1490834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A4C735-9317-5B0B-6A31-1D464BAD34A8}"/>
              </a:ext>
            </a:extLst>
          </p:cNvPr>
          <p:cNvSpPr txBox="1"/>
          <p:nvPr/>
        </p:nvSpPr>
        <p:spPr>
          <a:xfrm>
            <a:off x="9277905" y="1433182"/>
            <a:ext cx="321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sg</a:t>
            </a:r>
          </a:p>
          <a:p>
            <a:r>
              <a:rPr lang="en-US" sz="600"/>
              <a:t>PQ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160856-623C-D5B7-E796-40DE0D7F691B}"/>
              </a:ext>
            </a:extLst>
          </p:cNvPr>
          <p:cNvSpPr txBox="1"/>
          <p:nvPr/>
        </p:nvSpPr>
        <p:spPr>
          <a:xfrm>
            <a:off x="9490390" y="1432310"/>
            <a:ext cx="321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sg</a:t>
            </a:r>
          </a:p>
          <a:p>
            <a:r>
              <a:rPr lang="en-US" sz="600"/>
              <a:t>PQ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3601E9E-1A8A-5989-D2C7-47DFF28CA0D2}"/>
              </a:ext>
            </a:extLst>
          </p:cNvPr>
          <p:cNvCxnSpPr/>
          <p:nvPr/>
        </p:nvCxnSpPr>
        <p:spPr>
          <a:xfrm>
            <a:off x="1440180" y="3787140"/>
            <a:ext cx="8805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CFB3F48-1BB9-96DE-9DE6-1C808036B2F5}"/>
              </a:ext>
            </a:extLst>
          </p:cNvPr>
          <p:cNvCxnSpPr/>
          <p:nvPr/>
        </p:nvCxnSpPr>
        <p:spPr>
          <a:xfrm>
            <a:off x="2360514" y="3787140"/>
            <a:ext cx="8805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68E5FE9-60C9-4D2F-784F-6FF90F05464F}"/>
              </a:ext>
            </a:extLst>
          </p:cNvPr>
          <p:cNvSpPr txBox="1"/>
          <p:nvPr/>
        </p:nvSpPr>
        <p:spPr>
          <a:xfrm>
            <a:off x="1558285" y="3832860"/>
            <a:ext cx="6470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err="1"/>
              <a:t>Unarrested</a:t>
            </a:r>
            <a:endParaRPr lang="en-US" sz="7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687E4A4-B8FF-A54F-42B1-A1A082D78E6D}"/>
              </a:ext>
            </a:extLst>
          </p:cNvPr>
          <p:cNvSpPr txBox="1"/>
          <p:nvPr/>
        </p:nvSpPr>
        <p:spPr>
          <a:xfrm>
            <a:off x="2472685" y="3832860"/>
            <a:ext cx="6470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arrested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720D783-D261-945A-944B-FD1BA0C78A2C}"/>
              </a:ext>
            </a:extLst>
          </p:cNvPr>
          <p:cNvCxnSpPr/>
          <p:nvPr/>
        </p:nvCxnSpPr>
        <p:spPr>
          <a:xfrm>
            <a:off x="4539455" y="3699864"/>
            <a:ext cx="8805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7A0D649-5429-44DE-1F20-1768F3AFE24A}"/>
              </a:ext>
            </a:extLst>
          </p:cNvPr>
          <p:cNvCxnSpPr/>
          <p:nvPr/>
        </p:nvCxnSpPr>
        <p:spPr>
          <a:xfrm>
            <a:off x="5459789" y="3699864"/>
            <a:ext cx="8805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9D76F72-1516-7B88-C5BA-71A52FA15576}"/>
              </a:ext>
            </a:extLst>
          </p:cNvPr>
          <p:cNvSpPr txBox="1"/>
          <p:nvPr/>
        </p:nvSpPr>
        <p:spPr>
          <a:xfrm>
            <a:off x="4657560" y="3745584"/>
            <a:ext cx="6470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err="1"/>
              <a:t>Unarrested</a:t>
            </a:r>
            <a:endParaRPr lang="en-US" sz="7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4B1629-766E-72D1-B836-E58488A9DF82}"/>
              </a:ext>
            </a:extLst>
          </p:cNvPr>
          <p:cNvSpPr txBox="1"/>
          <p:nvPr/>
        </p:nvSpPr>
        <p:spPr>
          <a:xfrm>
            <a:off x="5571960" y="3745584"/>
            <a:ext cx="6470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arrested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79E846F-2E8E-5DCD-3D03-39DAC1693532}"/>
              </a:ext>
            </a:extLst>
          </p:cNvPr>
          <p:cNvCxnSpPr/>
          <p:nvPr/>
        </p:nvCxnSpPr>
        <p:spPr>
          <a:xfrm>
            <a:off x="7937975" y="3616044"/>
            <a:ext cx="8805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5B2913B-0432-C9C3-79ED-2C6E3A76EA4C}"/>
              </a:ext>
            </a:extLst>
          </p:cNvPr>
          <p:cNvCxnSpPr/>
          <p:nvPr/>
        </p:nvCxnSpPr>
        <p:spPr>
          <a:xfrm>
            <a:off x="8858309" y="3616044"/>
            <a:ext cx="8805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6C5640AD-0AE3-EF35-311D-3EF98775D43A}"/>
              </a:ext>
            </a:extLst>
          </p:cNvPr>
          <p:cNvSpPr txBox="1"/>
          <p:nvPr/>
        </p:nvSpPr>
        <p:spPr>
          <a:xfrm>
            <a:off x="8056080" y="3661764"/>
            <a:ext cx="6470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err="1"/>
              <a:t>Unarrested</a:t>
            </a:r>
            <a:endParaRPr lang="en-US" sz="7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797CE67-AC8A-9087-C921-B20B25155821}"/>
              </a:ext>
            </a:extLst>
          </p:cNvPr>
          <p:cNvSpPr txBox="1"/>
          <p:nvPr/>
        </p:nvSpPr>
        <p:spPr>
          <a:xfrm>
            <a:off x="8970480" y="3661764"/>
            <a:ext cx="6470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arrested</a:t>
            </a:r>
          </a:p>
        </p:txBody>
      </p:sp>
    </p:spTree>
    <p:extLst>
      <p:ext uri="{BB962C8B-B14F-4D97-AF65-F5344CB8AC3E}">
        <p14:creationId xmlns:p14="http://schemas.microsoft.com/office/powerpoint/2010/main" val="3752684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51F565-A11B-1513-97C1-00B71F9B49F3}"/>
              </a:ext>
            </a:extLst>
          </p:cNvPr>
          <p:cNvSpPr txBox="1"/>
          <p:nvPr/>
        </p:nvSpPr>
        <p:spPr>
          <a:xfrm>
            <a:off x="0" y="39886"/>
            <a:ext cx="5769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Full unedited blot/gel for Figure 5A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40D48-D1D5-817E-E088-CF77A607F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52" r="6364" b="15323"/>
          <a:stretch/>
        </p:blipFill>
        <p:spPr>
          <a:xfrm>
            <a:off x="678294" y="1507179"/>
            <a:ext cx="1684160" cy="2724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877351-301B-A3B3-D643-AA0CA8177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11" b="19491"/>
          <a:stretch/>
        </p:blipFill>
        <p:spPr>
          <a:xfrm>
            <a:off x="3522985" y="1357521"/>
            <a:ext cx="2010635" cy="3023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69DF22-1843-5EE6-3680-08974D7E7F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34" r="32396" b="19856"/>
          <a:stretch/>
        </p:blipFill>
        <p:spPr>
          <a:xfrm>
            <a:off x="6521670" y="1357521"/>
            <a:ext cx="1702676" cy="30624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83A40C-F7CF-94EC-E88F-4478F8CF8B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435" t="10229" r="6726" b="35077"/>
          <a:stretch/>
        </p:blipFill>
        <p:spPr>
          <a:xfrm flipH="1">
            <a:off x="8861249" y="1199321"/>
            <a:ext cx="2378740" cy="3400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80E602-6B11-26EC-111F-E9515E9C5C65}"/>
              </a:ext>
            </a:extLst>
          </p:cNvPr>
          <p:cNvSpPr txBox="1"/>
          <p:nvPr/>
        </p:nvSpPr>
        <p:spPr>
          <a:xfrm>
            <a:off x="919167" y="1259440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01F205-3F99-E30F-9A43-209364735B25}"/>
              </a:ext>
            </a:extLst>
          </p:cNvPr>
          <p:cNvSpPr txBox="1"/>
          <p:nvPr/>
        </p:nvSpPr>
        <p:spPr>
          <a:xfrm>
            <a:off x="1197229" y="1259440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2B4F04-0B5D-8D32-6AA5-0DC3E7EC2332}"/>
              </a:ext>
            </a:extLst>
          </p:cNvPr>
          <p:cNvSpPr txBox="1"/>
          <p:nvPr/>
        </p:nvSpPr>
        <p:spPr>
          <a:xfrm>
            <a:off x="1610666" y="1213274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ATM</a:t>
            </a:r>
          </a:p>
          <a:p>
            <a:r>
              <a:rPr lang="en-US" sz="600"/>
              <a:t>KO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15DD9C-BF16-33B8-7612-BAF6F7FCA516}"/>
              </a:ext>
            </a:extLst>
          </p:cNvPr>
          <p:cNvSpPr txBox="1"/>
          <p:nvPr/>
        </p:nvSpPr>
        <p:spPr>
          <a:xfrm>
            <a:off x="1925297" y="1059016"/>
            <a:ext cx="438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 + ATM KO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00D211-832D-E581-A78D-E26DCE2CB393}"/>
              </a:ext>
            </a:extLst>
          </p:cNvPr>
          <p:cNvSpPr txBox="1"/>
          <p:nvPr/>
        </p:nvSpPr>
        <p:spPr>
          <a:xfrm>
            <a:off x="3932165" y="1091115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C9592D-E409-618C-155C-A03AB5882E77}"/>
              </a:ext>
            </a:extLst>
          </p:cNvPr>
          <p:cNvSpPr txBox="1"/>
          <p:nvPr/>
        </p:nvSpPr>
        <p:spPr>
          <a:xfrm>
            <a:off x="4210227" y="1091115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5A5343-F94F-4E63-8EBA-19C2E2529513}"/>
              </a:ext>
            </a:extLst>
          </p:cNvPr>
          <p:cNvSpPr txBox="1"/>
          <p:nvPr/>
        </p:nvSpPr>
        <p:spPr>
          <a:xfrm>
            <a:off x="4623664" y="1044949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ATM</a:t>
            </a:r>
          </a:p>
          <a:p>
            <a:r>
              <a:rPr lang="en-US" sz="600"/>
              <a:t>KO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DD8C83-6607-510F-8E24-99D891C6A4F8}"/>
              </a:ext>
            </a:extLst>
          </p:cNvPr>
          <p:cNvSpPr txBox="1"/>
          <p:nvPr/>
        </p:nvSpPr>
        <p:spPr>
          <a:xfrm>
            <a:off x="4938295" y="890691"/>
            <a:ext cx="438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 + ATM KO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D4224E-AB87-623D-C15A-01336022CCA1}"/>
              </a:ext>
            </a:extLst>
          </p:cNvPr>
          <p:cNvSpPr txBox="1"/>
          <p:nvPr/>
        </p:nvSpPr>
        <p:spPr>
          <a:xfrm>
            <a:off x="6751070" y="1091115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624EEA-49F5-90BE-10F4-BAFD01B427E8}"/>
              </a:ext>
            </a:extLst>
          </p:cNvPr>
          <p:cNvSpPr txBox="1"/>
          <p:nvPr/>
        </p:nvSpPr>
        <p:spPr>
          <a:xfrm>
            <a:off x="7029132" y="1091115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A10113-3806-F17D-3294-E8E0A5070147}"/>
              </a:ext>
            </a:extLst>
          </p:cNvPr>
          <p:cNvSpPr txBox="1"/>
          <p:nvPr/>
        </p:nvSpPr>
        <p:spPr>
          <a:xfrm>
            <a:off x="7442569" y="1044949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ATM</a:t>
            </a:r>
          </a:p>
          <a:p>
            <a:r>
              <a:rPr lang="en-US" sz="600"/>
              <a:t>KO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BCC565-3BD8-FFC1-59BC-877A647E13C5}"/>
              </a:ext>
            </a:extLst>
          </p:cNvPr>
          <p:cNvSpPr txBox="1"/>
          <p:nvPr/>
        </p:nvSpPr>
        <p:spPr>
          <a:xfrm>
            <a:off x="7757200" y="890691"/>
            <a:ext cx="438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 + ATM KO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AB61E8-A07C-198C-B8C9-0EBB9B23B6CC}"/>
              </a:ext>
            </a:extLst>
          </p:cNvPr>
          <p:cNvSpPr txBox="1"/>
          <p:nvPr/>
        </p:nvSpPr>
        <p:spPr>
          <a:xfrm>
            <a:off x="9350631" y="923903"/>
            <a:ext cx="281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EV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F56E30-9880-89B6-5C11-09DCE1649D41}"/>
              </a:ext>
            </a:extLst>
          </p:cNvPr>
          <p:cNvSpPr txBox="1"/>
          <p:nvPr/>
        </p:nvSpPr>
        <p:spPr>
          <a:xfrm>
            <a:off x="9628693" y="923903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EF4964-A18C-64E2-B0DF-03394B1B6FF7}"/>
              </a:ext>
            </a:extLst>
          </p:cNvPr>
          <p:cNvSpPr txBox="1"/>
          <p:nvPr/>
        </p:nvSpPr>
        <p:spPr>
          <a:xfrm>
            <a:off x="10042130" y="877737"/>
            <a:ext cx="43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ATM</a:t>
            </a:r>
          </a:p>
          <a:p>
            <a:r>
              <a:rPr lang="en-US" sz="600"/>
              <a:t>KO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579068-B8CD-BDBF-17A8-771283476883}"/>
              </a:ext>
            </a:extLst>
          </p:cNvPr>
          <p:cNvSpPr txBox="1"/>
          <p:nvPr/>
        </p:nvSpPr>
        <p:spPr>
          <a:xfrm>
            <a:off x="10356761" y="723479"/>
            <a:ext cx="438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/>
              <a:t>Cyclin D1 OE + ATM KO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DA2131-6AB5-A4F4-EF7B-6AD597E0A019}"/>
              </a:ext>
            </a:extLst>
          </p:cNvPr>
          <p:cNvSpPr txBox="1"/>
          <p:nvPr/>
        </p:nvSpPr>
        <p:spPr>
          <a:xfrm>
            <a:off x="170095" y="2104102"/>
            <a:ext cx="506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ATM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3B5B1B-9A3C-D7F0-DCB6-0C126A6692A4}"/>
              </a:ext>
            </a:extLst>
          </p:cNvPr>
          <p:cNvSpPr txBox="1"/>
          <p:nvPr/>
        </p:nvSpPr>
        <p:spPr>
          <a:xfrm>
            <a:off x="2664542" y="2623380"/>
            <a:ext cx="841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Cyclin D1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87C6E2-253F-0472-E592-C11BF2D25D4F}"/>
              </a:ext>
            </a:extLst>
          </p:cNvPr>
          <p:cNvSpPr txBox="1"/>
          <p:nvPr/>
        </p:nvSpPr>
        <p:spPr>
          <a:xfrm>
            <a:off x="5884767" y="2761879"/>
            <a:ext cx="841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vinculin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8C1366-21BB-8CB3-06BF-F44BAEA29888}"/>
              </a:ext>
            </a:extLst>
          </p:cNvPr>
          <p:cNvSpPr txBox="1"/>
          <p:nvPr/>
        </p:nvSpPr>
        <p:spPr>
          <a:xfrm>
            <a:off x="8468965" y="1730540"/>
            <a:ext cx="8414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V5- endogenous </a:t>
            </a:r>
          </a:p>
          <a:p>
            <a:r>
              <a:rPr lang="en-US" sz="900"/>
              <a:t>POL</a:t>
            </a:r>
            <a:r>
              <a:rPr lang="en-US" sz="900">
                <a:latin typeface="Symbol" panose="05050102010706020507" pitchFamily="18" charset="2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3692830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46554-B8B0-EA81-30C9-F7BE55C5A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3483B3D-BF7F-C181-2616-2F4B6180AE0D}"/>
              </a:ext>
            </a:extLst>
          </p:cNvPr>
          <p:cNvSpPr txBox="1"/>
          <p:nvPr/>
        </p:nvSpPr>
        <p:spPr>
          <a:xfrm>
            <a:off x="1242060" y="1219200"/>
            <a:ext cx="122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Cyclin D1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E1AE8A-5629-336F-B956-DF16E3573B12}"/>
              </a:ext>
            </a:extLst>
          </p:cNvPr>
          <p:cNvSpPr txBox="1"/>
          <p:nvPr/>
        </p:nvSpPr>
        <p:spPr>
          <a:xfrm>
            <a:off x="8430407" y="1222913"/>
            <a:ext cx="122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18ACB5-1202-8B5D-B14B-01AFCC6C02F6}"/>
              </a:ext>
            </a:extLst>
          </p:cNvPr>
          <p:cNvSpPr txBox="1"/>
          <p:nvPr/>
        </p:nvSpPr>
        <p:spPr>
          <a:xfrm>
            <a:off x="-1" y="39886"/>
            <a:ext cx="5750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Full unedited blot/gel for Supplemental Figure 1B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AB1315-A936-3D6D-C800-FFC71D494C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2" y="2001563"/>
            <a:ext cx="4883677" cy="1078725"/>
          </a:xfrm>
          <a:prstGeom prst="rect">
            <a:avLst/>
          </a:prstGeom>
        </p:spPr>
      </p:pic>
      <p:sp>
        <p:nvSpPr>
          <p:cNvPr id="3" name="TextBox 14">
            <a:extLst>
              <a:ext uri="{FF2B5EF4-FFF2-40B4-BE49-F238E27FC236}">
                <a16:creationId xmlns:a16="http://schemas.microsoft.com/office/drawing/2014/main" id="{6AD148AF-6A22-EB1F-EDBC-E463D016A018}"/>
              </a:ext>
            </a:extLst>
          </p:cNvPr>
          <p:cNvSpPr txBox="1"/>
          <p:nvPr/>
        </p:nvSpPr>
        <p:spPr>
          <a:xfrm>
            <a:off x="2154405" y="2099213"/>
            <a:ext cx="561975" cy="20002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MMEJ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9C4F9928-E876-414E-8DB2-0FAF33915909}"/>
              </a:ext>
            </a:extLst>
          </p:cNvPr>
          <p:cNvSpPr txBox="1"/>
          <p:nvPr/>
        </p:nvSpPr>
        <p:spPr>
          <a:xfrm>
            <a:off x="2906880" y="2108738"/>
            <a:ext cx="712620" cy="20955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DR-GFP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F57ABB31-E024-47DA-ABB4-FD07861736E2}"/>
              </a:ext>
            </a:extLst>
          </p:cNvPr>
          <p:cNvSpPr txBox="1"/>
          <p:nvPr/>
        </p:nvSpPr>
        <p:spPr>
          <a:xfrm>
            <a:off x="3706980" y="2108738"/>
            <a:ext cx="657225" cy="20955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/>
              <a:t>EJ5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A5DFB8-E5FD-0BB2-FF98-C09AC8D42C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132" y="1984913"/>
            <a:ext cx="4959056" cy="1095375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5D66B57F-6EAA-4C71-88E5-DFDFB56E7B9D}"/>
              </a:ext>
            </a:extLst>
          </p:cNvPr>
          <p:cNvSpPr txBox="1"/>
          <p:nvPr/>
        </p:nvSpPr>
        <p:spPr>
          <a:xfrm>
            <a:off x="9440057" y="2042063"/>
            <a:ext cx="657225" cy="20955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/>
              <a:t>EJ5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043408D6-AC66-49E9-86C1-409641AD1731}"/>
              </a:ext>
            </a:extLst>
          </p:cNvPr>
          <p:cNvSpPr txBox="1"/>
          <p:nvPr/>
        </p:nvSpPr>
        <p:spPr>
          <a:xfrm>
            <a:off x="8659007" y="2032538"/>
            <a:ext cx="721213" cy="20955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DR-GFP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BDB7F2D6-D223-4773-94C2-A863C875F902}"/>
              </a:ext>
            </a:extLst>
          </p:cNvPr>
          <p:cNvSpPr txBox="1"/>
          <p:nvPr/>
        </p:nvSpPr>
        <p:spPr>
          <a:xfrm>
            <a:off x="7868432" y="2051588"/>
            <a:ext cx="561975" cy="20002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MMEJ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3B707-EE3D-71D7-777F-3EA53D4169F0}"/>
              </a:ext>
            </a:extLst>
          </p:cNvPr>
          <p:cNvSpPr txBox="1"/>
          <p:nvPr/>
        </p:nvSpPr>
        <p:spPr>
          <a:xfrm>
            <a:off x="2102694" y="2848909"/>
            <a:ext cx="351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EV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ECA6D-F287-EBC1-88F2-FE1F85D38BD7}"/>
              </a:ext>
            </a:extLst>
          </p:cNvPr>
          <p:cNvSpPr txBox="1"/>
          <p:nvPr/>
        </p:nvSpPr>
        <p:spPr>
          <a:xfrm>
            <a:off x="2381957" y="2848909"/>
            <a:ext cx="66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CCND1 OE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6EADD-220A-4EDA-82D0-028247890ADE}"/>
              </a:ext>
            </a:extLst>
          </p:cNvPr>
          <p:cNvSpPr txBox="1"/>
          <p:nvPr/>
        </p:nvSpPr>
        <p:spPr>
          <a:xfrm>
            <a:off x="2906880" y="2895076"/>
            <a:ext cx="351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762DA5-7C51-52EB-9980-020E7E84C71B}"/>
              </a:ext>
            </a:extLst>
          </p:cNvPr>
          <p:cNvSpPr txBox="1"/>
          <p:nvPr/>
        </p:nvSpPr>
        <p:spPr>
          <a:xfrm>
            <a:off x="3186143" y="2895076"/>
            <a:ext cx="66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CCND1 OE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9C461D-033D-253D-6E8F-08CEC1D06B35}"/>
              </a:ext>
            </a:extLst>
          </p:cNvPr>
          <p:cNvSpPr txBox="1"/>
          <p:nvPr/>
        </p:nvSpPr>
        <p:spPr>
          <a:xfrm>
            <a:off x="3691165" y="2895076"/>
            <a:ext cx="351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46ADCD-3DAE-099A-6483-40F189C285B4}"/>
              </a:ext>
            </a:extLst>
          </p:cNvPr>
          <p:cNvSpPr txBox="1"/>
          <p:nvPr/>
        </p:nvSpPr>
        <p:spPr>
          <a:xfrm>
            <a:off x="3970428" y="2895076"/>
            <a:ext cx="66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CCND1 OE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89CE48-8A52-DEF8-742F-3116E930A75D}"/>
              </a:ext>
            </a:extLst>
          </p:cNvPr>
          <p:cNvSpPr txBox="1"/>
          <p:nvPr/>
        </p:nvSpPr>
        <p:spPr>
          <a:xfrm>
            <a:off x="7856826" y="2830564"/>
            <a:ext cx="351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EV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8C4C24-221F-8838-6458-B31D39D826C0}"/>
              </a:ext>
            </a:extLst>
          </p:cNvPr>
          <p:cNvSpPr txBox="1"/>
          <p:nvPr/>
        </p:nvSpPr>
        <p:spPr>
          <a:xfrm>
            <a:off x="8136089" y="2830564"/>
            <a:ext cx="66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CCND1 OE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B80AD5-8165-91A9-C95F-4944FA38737A}"/>
              </a:ext>
            </a:extLst>
          </p:cNvPr>
          <p:cNvSpPr txBox="1"/>
          <p:nvPr/>
        </p:nvSpPr>
        <p:spPr>
          <a:xfrm>
            <a:off x="8626923" y="2830564"/>
            <a:ext cx="351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EV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B0919C-0AFB-BF52-C60A-22D7B72F3C07}"/>
              </a:ext>
            </a:extLst>
          </p:cNvPr>
          <p:cNvSpPr txBox="1"/>
          <p:nvPr/>
        </p:nvSpPr>
        <p:spPr>
          <a:xfrm>
            <a:off x="8906186" y="2830564"/>
            <a:ext cx="66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CCND1 OE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3B1EF7-DF20-B1BE-B22E-7A0A1378178C}"/>
              </a:ext>
            </a:extLst>
          </p:cNvPr>
          <p:cNvSpPr txBox="1"/>
          <p:nvPr/>
        </p:nvSpPr>
        <p:spPr>
          <a:xfrm>
            <a:off x="9440057" y="2830564"/>
            <a:ext cx="351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EV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FEDC74-CB28-594F-5349-1833AAD6F6DD}"/>
              </a:ext>
            </a:extLst>
          </p:cNvPr>
          <p:cNvSpPr txBox="1"/>
          <p:nvPr/>
        </p:nvSpPr>
        <p:spPr>
          <a:xfrm>
            <a:off x="9719320" y="2830564"/>
            <a:ext cx="66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CCND1 OE</a:t>
            </a:r>
          </a:p>
        </p:txBody>
      </p:sp>
    </p:spTree>
    <p:extLst>
      <p:ext uri="{BB962C8B-B14F-4D97-AF65-F5344CB8AC3E}">
        <p14:creationId xmlns:p14="http://schemas.microsoft.com/office/powerpoint/2010/main" val="992159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A4B5D-25B3-2E2D-1D42-EA8D3DECF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85A9335-25AE-9D36-23E8-505CA0A8254C}"/>
              </a:ext>
            </a:extLst>
          </p:cNvPr>
          <p:cNvSpPr txBox="1"/>
          <p:nvPr/>
        </p:nvSpPr>
        <p:spPr>
          <a:xfrm>
            <a:off x="-1" y="39886"/>
            <a:ext cx="5524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Full unedited blot/gel for Supplemental Figure 1E</a:t>
            </a:r>
          </a:p>
        </p:txBody>
      </p:sp>
      <p:pic>
        <p:nvPicPr>
          <p:cNvPr id="26" name="Picture 25" descr="A close-up of a test&#10;&#10;AI-generated content may be incorrect.">
            <a:extLst>
              <a:ext uri="{FF2B5EF4-FFF2-40B4-BE49-F238E27FC236}">
                <a16:creationId xmlns:a16="http://schemas.microsoft.com/office/drawing/2014/main" id="{2FE1EF6F-EFE0-F929-F90E-B6BA949CF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48"/>
          <a:stretch/>
        </p:blipFill>
        <p:spPr>
          <a:xfrm>
            <a:off x="6863788" y="2189804"/>
            <a:ext cx="1921397" cy="2478392"/>
          </a:xfrm>
          <a:prstGeom prst="rect">
            <a:avLst/>
          </a:prstGeom>
        </p:spPr>
      </p:pic>
      <p:pic>
        <p:nvPicPr>
          <p:cNvPr id="28" name="Picture 27" descr="A white paper with a purple and black dot&#10;&#10;AI-generated content may be incorrect.">
            <a:extLst>
              <a:ext uri="{FF2B5EF4-FFF2-40B4-BE49-F238E27FC236}">
                <a16:creationId xmlns:a16="http://schemas.microsoft.com/office/drawing/2014/main" id="{D923A4D1-BF8F-4B8D-93E9-D006CC193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05" y="1104241"/>
            <a:ext cx="3771808" cy="501990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939F12C-9789-0558-7896-0A5C1899EE45}"/>
              </a:ext>
            </a:extLst>
          </p:cNvPr>
          <p:cNvSpPr/>
          <p:nvPr/>
        </p:nvSpPr>
        <p:spPr>
          <a:xfrm>
            <a:off x="3655529" y="2466882"/>
            <a:ext cx="847023" cy="287894"/>
          </a:xfrm>
          <a:prstGeom prst="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096C76-CCF7-547C-F7B8-1B9975741EA6}"/>
              </a:ext>
            </a:extLst>
          </p:cNvPr>
          <p:cNvSpPr/>
          <p:nvPr/>
        </p:nvSpPr>
        <p:spPr>
          <a:xfrm>
            <a:off x="7338209" y="4262887"/>
            <a:ext cx="847023" cy="287894"/>
          </a:xfrm>
          <a:prstGeom prst="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03CC2E-9535-5C53-4D0C-09AEB5711DEC}"/>
              </a:ext>
            </a:extLst>
          </p:cNvPr>
          <p:cNvSpPr txBox="1"/>
          <p:nvPr/>
        </p:nvSpPr>
        <p:spPr>
          <a:xfrm>
            <a:off x="3822700" y="2116715"/>
            <a:ext cx="33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err="1">
                <a:latin typeface="Arial" panose="020B0604020202020204" pitchFamily="34" charset="0"/>
                <a:cs typeface="Arial" panose="020B0604020202020204" pitchFamily="34" charset="0"/>
              </a:rPr>
              <a:t>sg</a:t>
            </a:r>
            <a:r>
              <a:rPr lang="en-US" sz="800" i="1" err="1"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endParaRPr lang="en-US" sz="8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65730E-8079-9D87-0420-8B07A75291AD}"/>
              </a:ext>
            </a:extLst>
          </p:cNvPr>
          <p:cNvSpPr txBox="1"/>
          <p:nvPr/>
        </p:nvSpPr>
        <p:spPr>
          <a:xfrm>
            <a:off x="4073092" y="2116715"/>
            <a:ext cx="524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sg</a:t>
            </a:r>
          </a:p>
          <a:p>
            <a:pPr algn="ctr"/>
            <a:r>
              <a:rPr lang="en-US" sz="800" i="1">
                <a:latin typeface="Arial" panose="020B0604020202020204" pitchFamily="34" charset="0"/>
                <a:cs typeface="Arial" panose="020B0604020202020204" pitchFamily="34" charset="0"/>
              </a:rPr>
              <a:t>POLQ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3F711E-729D-4E50-2145-B06E0CABB462}"/>
              </a:ext>
            </a:extLst>
          </p:cNvPr>
          <p:cNvSpPr txBox="1"/>
          <p:nvPr/>
        </p:nvSpPr>
        <p:spPr>
          <a:xfrm>
            <a:off x="3128139" y="2455269"/>
            <a:ext cx="4631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POL</a:t>
            </a:r>
            <a:r>
              <a:rPr lang="en-US" sz="800">
                <a:latin typeface="Symbol" panose="05050102010706020507" pitchFamily="18" charset="2"/>
                <a:cs typeface="Arial" panose="020B0604020202020204" pitchFamily="34" charset="0"/>
              </a:rPr>
              <a:t>Q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1F7AB3-5A6C-2166-F703-8F5415828235}"/>
              </a:ext>
            </a:extLst>
          </p:cNvPr>
          <p:cNvSpPr txBox="1"/>
          <p:nvPr/>
        </p:nvSpPr>
        <p:spPr>
          <a:xfrm>
            <a:off x="7556922" y="4557627"/>
            <a:ext cx="33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err="1">
                <a:latin typeface="Arial" panose="020B0604020202020204" pitchFamily="34" charset="0"/>
                <a:cs typeface="Arial" panose="020B0604020202020204" pitchFamily="34" charset="0"/>
              </a:rPr>
              <a:t>sg</a:t>
            </a:r>
            <a:r>
              <a:rPr lang="en-US" sz="800" i="1" err="1"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endParaRPr lang="en-US" sz="8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F42D39-B30E-1545-3583-99E689FE6B54}"/>
              </a:ext>
            </a:extLst>
          </p:cNvPr>
          <p:cNvSpPr txBox="1"/>
          <p:nvPr/>
        </p:nvSpPr>
        <p:spPr>
          <a:xfrm>
            <a:off x="7807314" y="4557627"/>
            <a:ext cx="524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sg</a:t>
            </a:r>
          </a:p>
          <a:p>
            <a:pPr algn="ctr"/>
            <a:r>
              <a:rPr lang="en-US" sz="800" i="1">
                <a:latin typeface="Arial" panose="020B0604020202020204" pitchFamily="34" charset="0"/>
                <a:cs typeface="Arial" panose="020B0604020202020204" pitchFamily="34" charset="0"/>
              </a:rPr>
              <a:t>POLQ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97AE76-B812-642F-FF95-E981BFF7236F}"/>
              </a:ext>
            </a:extLst>
          </p:cNvPr>
          <p:cNvSpPr txBox="1"/>
          <p:nvPr/>
        </p:nvSpPr>
        <p:spPr>
          <a:xfrm>
            <a:off x="6643647" y="4299112"/>
            <a:ext cx="6945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  <a:endParaRPr lang="en-US" sz="80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594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C58F4-1B53-E912-A145-E60EF55F3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72A7E43-6521-E621-0C46-D3C64C5BE589}"/>
              </a:ext>
            </a:extLst>
          </p:cNvPr>
          <p:cNvSpPr txBox="1"/>
          <p:nvPr/>
        </p:nvSpPr>
        <p:spPr>
          <a:xfrm>
            <a:off x="-1" y="39886"/>
            <a:ext cx="6994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Full unedited blot/gel for Supplemental Figure 2A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08CE54-9BA0-08FF-32C1-EE32333CC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1" t="15757" r="4784" b="24422"/>
          <a:stretch/>
        </p:blipFill>
        <p:spPr>
          <a:xfrm>
            <a:off x="662940" y="1049654"/>
            <a:ext cx="3074437" cy="278128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0CBEF6F8-F646-C09B-BFDB-99FEF501D282}"/>
              </a:ext>
            </a:extLst>
          </p:cNvPr>
          <p:cNvSpPr txBox="1"/>
          <p:nvPr/>
        </p:nvSpPr>
        <p:spPr>
          <a:xfrm>
            <a:off x="2188508" y="1783081"/>
            <a:ext cx="950931" cy="205739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3-Flag</a:t>
            </a:r>
            <a:r>
              <a:rPr lang="en-US" sz="1100" baseline="0"/>
              <a:t> POL</a:t>
            </a:r>
            <a:r>
              <a:rPr lang="en-US" sz="1100" baseline="0">
                <a:latin typeface="Symbol" panose="05050102010706020507" pitchFamily="18" charset="2"/>
              </a:rPr>
              <a:t>Q</a:t>
            </a:r>
            <a:endParaRPr lang="en-US" sz="1100">
              <a:latin typeface="Symbol" panose="05050102010706020507" pitchFamily="18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BF130C-33FC-4486-FF8E-9B79406056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09" t="7952" r="7096" b="4205"/>
          <a:stretch/>
        </p:blipFill>
        <p:spPr>
          <a:xfrm>
            <a:off x="4746250" y="966318"/>
            <a:ext cx="3519993" cy="3075751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DC944C71-1368-4D28-B7EE-285186018DDA}"/>
              </a:ext>
            </a:extLst>
          </p:cNvPr>
          <p:cNvSpPr txBox="1"/>
          <p:nvPr/>
        </p:nvSpPr>
        <p:spPr>
          <a:xfrm>
            <a:off x="6587812" y="3532686"/>
            <a:ext cx="1034122" cy="207368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latin typeface="+mn-lt"/>
              </a:rPr>
              <a:t>alpha-tubulin</a:t>
            </a:r>
            <a:endParaRPr lang="en-US" sz="1100">
              <a:latin typeface="Symbol" panose="05050102010706020507" pitchFamily="18" charset="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04EBFD-F02F-46C2-905F-A335651C75D2}"/>
              </a:ext>
            </a:extLst>
          </p:cNvPr>
          <p:cNvSpPr/>
          <p:nvPr/>
        </p:nvSpPr>
        <p:spPr>
          <a:xfrm>
            <a:off x="5061877" y="3441798"/>
            <a:ext cx="1034123" cy="389145"/>
          </a:xfrm>
          <a:prstGeom prst="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9FD4FE-B8A4-A089-19E6-114116D38D5A}"/>
              </a:ext>
            </a:extLst>
          </p:cNvPr>
          <p:cNvSpPr/>
          <p:nvPr/>
        </p:nvSpPr>
        <p:spPr>
          <a:xfrm>
            <a:off x="923903" y="1691377"/>
            <a:ext cx="889657" cy="389145"/>
          </a:xfrm>
          <a:prstGeom prst="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520EA8-12BA-8F03-2755-3E27C15EFCE9}"/>
              </a:ext>
            </a:extLst>
          </p:cNvPr>
          <p:cNvSpPr txBox="1"/>
          <p:nvPr/>
        </p:nvSpPr>
        <p:spPr>
          <a:xfrm>
            <a:off x="923903" y="1419786"/>
            <a:ext cx="3434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773392-775A-4173-3F4B-0EDC47C96C98}"/>
              </a:ext>
            </a:extLst>
          </p:cNvPr>
          <p:cNvSpPr txBox="1"/>
          <p:nvPr/>
        </p:nvSpPr>
        <p:spPr>
          <a:xfrm>
            <a:off x="1173667" y="1396825"/>
            <a:ext cx="445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PQ sg1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D81BC3-8B07-4775-73CD-1DB62962AC2D}"/>
              </a:ext>
            </a:extLst>
          </p:cNvPr>
          <p:cNvSpPr txBox="1"/>
          <p:nvPr/>
        </p:nvSpPr>
        <p:spPr>
          <a:xfrm>
            <a:off x="1472635" y="1383867"/>
            <a:ext cx="445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PQ sg2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633AD8-2E3F-0F17-41FA-9557F080EA7C}"/>
              </a:ext>
            </a:extLst>
          </p:cNvPr>
          <p:cNvSpPr txBox="1"/>
          <p:nvPr/>
        </p:nvSpPr>
        <p:spPr>
          <a:xfrm>
            <a:off x="1778053" y="1387375"/>
            <a:ext cx="445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PQ sg3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196587-986E-4773-0B82-37C61C365722}"/>
              </a:ext>
            </a:extLst>
          </p:cNvPr>
          <p:cNvSpPr txBox="1"/>
          <p:nvPr/>
        </p:nvSpPr>
        <p:spPr>
          <a:xfrm>
            <a:off x="4971866" y="3080528"/>
            <a:ext cx="3434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E04A14-3EE8-32F1-C32A-1E35DB664CDC}"/>
              </a:ext>
            </a:extLst>
          </p:cNvPr>
          <p:cNvSpPr txBox="1"/>
          <p:nvPr/>
        </p:nvSpPr>
        <p:spPr>
          <a:xfrm>
            <a:off x="5221630" y="3057567"/>
            <a:ext cx="445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PQ sg1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1B86DB-8730-EFA6-A60A-01CCF4742429}"/>
              </a:ext>
            </a:extLst>
          </p:cNvPr>
          <p:cNvSpPr txBox="1"/>
          <p:nvPr/>
        </p:nvSpPr>
        <p:spPr>
          <a:xfrm>
            <a:off x="5520598" y="3044609"/>
            <a:ext cx="445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PQ sg2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804642-9894-BDD1-2405-C808C1410CB8}"/>
              </a:ext>
            </a:extLst>
          </p:cNvPr>
          <p:cNvSpPr txBox="1"/>
          <p:nvPr/>
        </p:nvSpPr>
        <p:spPr>
          <a:xfrm>
            <a:off x="5826016" y="3048117"/>
            <a:ext cx="445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PQ sg3</a:t>
            </a:r>
          </a:p>
        </p:txBody>
      </p:sp>
    </p:spTree>
    <p:extLst>
      <p:ext uri="{BB962C8B-B14F-4D97-AF65-F5344CB8AC3E}">
        <p14:creationId xmlns:p14="http://schemas.microsoft.com/office/powerpoint/2010/main" val="1567086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1372f5f-8e19-4efb-8afe-8eac20a980c4}" enabled="1" method="Standard" siteId="{a25fff9c-3f63-4fb2-9a8a-d9bdd0321f9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654</Words>
  <Application>Microsoft Office PowerPoint</Application>
  <PresentationFormat>Widescreen</PresentationFormat>
  <Paragraphs>355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Abeykoon, Jithma P., M.D.</dc:creator>
  <cp:lastModifiedBy>Abeykoon, Jithma P., M.D.</cp:lastModifiedBy>
  <cp:revision>1</cp:revision>
  <dcterms:created xsi:type="dcterms:W3CDTF">2025-03-03T18:54:18Z</dcterms:created>
  <dcterms:modified xsi:type="dcterms:W3CDTF">2025-06-20T01:48:27Z</dcterms:modified>
</cp:coreProperties>
</file>