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E125D71-2033-4EEC-9C39-2C2A78BABFAC}" v="1" dt="2025-06-09T17:06:16.7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0" autoAdjust="0"/>
    <p:restoredTop sz="94660"/>
  </p:normalViewPr>
  <p:slideViewPr>
    <p:cSldViewPr snapToGrid="0">
      <p:cViewPr varScale="1">
        <p:scale>
          <a:sx n="87" d="100"/>
          <a:sy n="87" d="100"/>
        </p:scale>
        <p:origin x="3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5/10/relationships/revisionInfo" Target="revisionInfo.xml"/><Relationship Id="rId3" Type="http://schemas.openxmlformats.org/officeDocument/2006/relationships/presProps" Target="presProps.xml"/><Relationship Id="rId7" Type="http://schemas.microsoft.com/office/2016/11/relationships/changesInfo" Target="changesInfos/changesInfo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McMyn" userId="90753604-be1d-4153-b39a-efea06e741f4" providerId="ADAL" clId="{1E125D71-2033-4EEC-9C39-2C2A78BABFAC}"/>
    <pc:docChg chg="undo custSel modSld">
      <pc:chgData name="Natalie McMyn" userId="90753604-be1d-4153-b39a-efea06e741f4" providerId="ADAL" clId="{1E125D71-2033-4EEC-9C39-2C2A78BABFAC}" dt="2025-06-09T17:06:50.393" v="138" actId="5793"/>
      <pc:docMkLst>
        <pc:docMk/>
      </pc:docMkLst>
      <pc:sldChg chg="modSp mod">
        <pc:chgData name="Natalie McMyn" userId="90753604-be1d-4153-b39a-efea06e741f4" providerId="ADAL" clId="{1E125D71-2033-4EEC-9C39-2C2A78BABFAC}" dt="2025-06-09T17:06:50.393" v="138" actId="5793"/>
        <pc:sldMkLst>
          <pc:docMk/>
          <pc:sldMk cId="1425960299" sldId="256"/>
        </pc:sldMkLst>
        <pc:spChg chg="mod">
          <ac:chgData name="Natalie McMyn" userId="90753604-be1d-4153-b39a-efea06e741f4" providerId="ADAL" clId="{1E125D71-2033-4EEC-9C39-2C2A78BABFAC}" dt="2025-06-09T17:06:12.978" v="13" actId="21"/>
          <ac:spMkLst>
            <pc:docMk/>
            <pc:sldMk cId="1425960299" sldId="256"/>
            <ac:spMk id="4" creationId="{C25A1D3F-F6E6-DD06-8DCB-86FF4AB8D5F8}"/>
          </ac:spMkLst>
        </pc:spChg>
        <pc:spChg chg="mod">
          <ac:chgData name="Natalie McMyn" userId="90753604-be1d-4153-b39a-efea06e741f4" providerId="ADAL" clId="{1E125D71-2033-4EEC-9C39-2C2A78BABFAC}" dt="2025-06-09T17:06:50.393" v="138" actId="5793"/>
          <ac:spMkLst>
            <pc:docMk/>
            <pc:sldMk cId="1425960299" sldId="256"/>
            <ac:spMk id="9" creationId="{1E41B1B5-223B-A3CB-B4AF-25BDE21F7FD5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29F5A-A617-231D-A3A9-B47C3CCD584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95FACBC-106A-5EDB-21E1-7BC5D4B7A4D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204C6-1826-65EB-81A7-2ADE09DBA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20804D-41E7-5E71-42A6-9F49D46E2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0179FB-607B-7FEA-D5DB-E5F43F57E6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6958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BCB90-C483-5C9D-7C66-4DEDBAAEB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F70EDD3-C9D1-DA3A-D298-E777704D14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0002E-9852-AA6F-5EDD-65A5D9670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FA849-4CC6-56D4-CD91-00A62FBA82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248B6E-0440-5A3C-EFD7-B36012DEC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19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126E5CC-0A69-B768-4BEE-DE0C663C9DB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AED83B-C456-3D79-274E-9397C8CA3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5BF631-70EE-6AF8-1350-FA8FB6116B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A675CC-A70B-43B8-6061-12EFC3C0D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C59A61-0572-6316-E170-4E47AAF27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833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DF354C-5A83-58BE-7127-B615F71E9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B8ACBD-2A7A-9D23-B89B-7D1D78FDA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7DA28C-BE3B-8399-56AB-21D94C25E7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65F00B-0294-8758-5335-EF25F7F926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06CE6-5EDE-D669-71C8-FB673F34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797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8DA7C-F958-1FE4-2F1C-23A68D2F5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603D49-C24A-865E-7E0B-48A2CE329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BC522A-48BD-15D1-D312-843D198A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E52D02-4AC1-97EE-6277-CF18F45C57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FDB684-4805-B110-A1D8-B193A583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5729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4D635D-A3D8-560E-4750-78390BB1E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41212-3F8A-ED93-BADA-99F48FBAB7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9C9253-770D-2840-C7C5-4BE969729C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01012E-826A-D1EA-8B9B-F231F37B2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251965-2775-33E9-9886-E6E712AF2D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C6A7F0-3194-C722-48D7-3F2F1E183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37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6E0F4E-4187-BD2F-CDFC-6FB9E9BDD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6AABE7-8380-B115-4EEB-5E1711E672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FF25C3-93B6-3E0E-3213-651FBC1842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FF9489-60A1-91A5-D1F8-0C15E97D743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B7EB67-9EFB-22EF-B2B0-7D23C01A1E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A3AA324-DB12-C459-F688-5F1A2E14A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E1E80D-DCD5-E352-EEAD-B777829D91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4A69EE9-BE24-40C2-7128-A72A5CFA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936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6B0AC2-789D-4ECC-AC77-B006653001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B7844E1-97B3-F6DF-180C-E4FDC372D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29BE441-1CEE-59A5-608A-DDB7A8FDB7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6CA5E4-3638-2D2E-B4C5-0E498FA4B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274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1D67AD-7DCC-544F-4986-C41D9A7833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F0D6CB-D5CC-738D-CDA1-082B0F5E88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47792C-2DF7-BE28-2A85-B5AFE8C87E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42576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400B79-7B5D-F242-A116-5C1D0769F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5C04D-29B1-C25B-784D-1259D375C4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1BAB3D-9BCD-CA4B-900C-B55019D3E2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3AC2BC-3161-E6E9-DF62-43E6D74F1C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ABF1B9-156A-1192-B28F-098A958DF5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9C56B3-A43C-2E83-5EF0-833FDEADC2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6970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AB1A95-6FA5-665A-E1A1-4848D04563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02580-0E8B-6F3C-0775-878B7B1CA3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C78FD-9B8C-2B5D-6483-6417F4682E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35EBEDD-8DFD-7E8B-F565-A3E5F3717C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4B0364B-1B59-DFA0-FFE7-2EDEC20BEB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86AB77-5C71-5238-A0AB-F92145631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39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8EAFE4-DF7D-A3E2-066D-B26B1FFDE4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43E8F-D1E6-2EAF-9E9F-401A106746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DFBA1D-77D3-9FB5-E423-3F1516A0CC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67B5EF-887B-4A40-A37B-20957867724B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260B4C-B202-8399-EFF6-2CC52277C4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B4DA74-39F2-F0AE-A435-B38A3D72983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0DB1C40-BB08-4146-B776-91F1669B1D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817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25A1D3F-F6E6-DD06-8DCB-86FF4AB8D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Full unedited gel for Figure S7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E41B1B5-223B-A3CB-B4AF-25BDE21F7F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03680"/>
            <a:ext cx="3967886" cy="4351338"/>
          </a:xfrm>
        </p:spPr>
        <p:txBody>
          <a:bodyPr/>
          <a:lstStyle/>
          <a:p>
            <a:r>
              <a:rPr lang="en-US" sz="1800" dirty="0"/>
              <a:t>Figure S7 was not edited for use in the manuscript. All lanes are shown.</a:t>
            </a:r>
            <a:endParaRPr lang="en-US" sz="1800" kern="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sz="1800" kern="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18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Qualitative detection of HIV-1 antibodies was performed using the GS HIV-1 Western Blot Kit (Bio-Rad) according to the manufacturer’s protocol.</a:t>
            </a:r>
          </a:p>
          <a:p>
            <a:endParaRPr lang="en-US" dirty="0"/>
          </a:p>
        </p:txBody>
      </p:sp>
      <p:pic>
        <p:nvPicPr>
          <p:cNvPr id="8" name="Picture 7" descr="A close-up of a test&#10;&#10;AI-generated content may be incorrect.">
            <a:extLst>
              <a:ext uri="{FF2B5EF4-FFF2-40B4-BE49-F238E27FC236}">
                <a16:creationId xmlns:a16="http://schemas.microsoft.com/office/drawing/2014/main" id="{1B6F6767-0B5A-5B4B-5530-5ACF42C04A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8004" y="1414049"/>
            <a:ext cx="5077961" cy="4949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96029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45</Words>
  <Application>Microsoft Office PowerPoint</Application>
  <PresentationFormat>Widescreen</PresentationFormat>
  <Paragraphs>4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Calibri</vt:lpstr>
      <vt:lpstr>Office Theme</vt:lpstr>
      <vt:lpstr>Full unedited gel for Figure S7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Natalie McMyn</dc:creator>
  <cp:lastModifiedBy>Natalie McMyn</cp:lastModifiedBy>
  <cp:revision>1</cp:revision>
  <dcterms:created xsi:type="dcterms:W3CDTF">2025-04-01T00:51:51Z</dcterms:created>
  <dcterms:modified xsi:type="dcterms:W3CDTF">2025-06-09T17:06:54Z</dcterms:modified>
</cp:coreProperties>
</file>