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58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B64CE9-180A-4202-9AAA-C1A0AD2C8A9E}" v="4" dt="2026-03-13T17:43:11.011"/>
    <p1510:client id="{C9179E3D-8D9D-45B5-89A1-7EAD3C02C23C}" v="121" dt="2026-03-14T17:09:20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72" autoAdjust="0"/>
    <p:restoredTop sz="94668"/>
  </p:normalViewPr>
  <p:slideViewPr>
    <p:cSldViewPr snapToGrid="0">
      <p:cViewPr>
        <p:scale>
          <a:sx n="75" d="100"/>
          <a:sy n="75" d="100"/>
        </p:scale>
        <p:origin x="2032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6CB7-74D3-9F2D-1370-1CFF57128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D6F3B-E230-B176-7280-BB5A7AD1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D3947-6A4B-F351-9125-A8B55B9AC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07A4-C250-472B-9870-E52535D4B823}" type="datetimeFigureOut">
              <a:rPr lang="en-CA" smtClean="0"/>
              <a:t>2026-03-15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885B7-077C-21AD-F9B4-430C4910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16B44-A277-B906-418D-5221358A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E4B-D403-4C09-9ED7-E6D82471B7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5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A32E-CE3B-13F6-51B1-BB2593942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2572C-A276-7D9A-E58E-87BD0CE40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D870D-A23E-D2B5-22D5-07E68F9D8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07A4-C250-472B-9870-E52535D4B823}" type="datetimeFigureOut">
              <a:rPr lang="en-CA" smtClean="0"/>
              <a:t>2026-03-15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9D3EC-353B-6E2E-2DB8-4039C3E1E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0D8EA-BA42-67C0-7C11-00D3DB21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E4B-D403-4C09-9ED7-E6D82471B7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95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3FAC53-7E46-540A-0958-2D2C01B9C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FAA4C-E0AB-7389-63BA-F863424AD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91CEA-6CEB-A5D0-F543-011948A05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07A4-C250-472B-9870-E52535D4B823}" type="datetimeFigureOut">
              <a:rPr lang="en-CA" smtClean="0"/>
              <a:t>2026-03-15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44FA1-292E-7BA4-D33E-745A2B97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5F1AD-196C-F1E6-9956-7A02EC32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E4B-D403-4C09-9ED7-E6D82471B7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264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9FCA0-9D71-E9F5-DC3E-9807EC28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A80EB-BC89-AFA3-B57A-B50923952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45938-3167-3B69-F765-978B075D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07A4-C250-472B-9870-E52535D4B823}" type="datetimeFigureOut">
              <a:rPr lang="en-CA" smtClean="0"/>
              <a:t>2026-03-15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C9764-6FF4-CD43-7AEF-0516360B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2C9B6-9CC1-FB20-999E-687D6E9A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E4B-D403-4C09-9ED7-E6D82471B7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794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ADEA-1FC2-1DED-80BC-4413E158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143FD-D74B-BDC4-148E-ADF285A12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8B4B0-05B9-3717-77F6-1E7770D3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07A4-C250-472B-9870-E52535D4B823}" type="datetimeFigureOut">
              <a:rPr lang="en-CA" smtClean="0"/>
              <a:t>2026-03-15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7072C-0C5C-B26E-49A7-9E138F14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E363B-0076-449C-384E-BDF6BB17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E4B-D403-4C09-9ED7-E6D82471B7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880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BBE6A-9916-D387-C021-176330AAF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1A0C9-9965-2415-7EEE-24B7CB9B8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9E95E-57C6-F213-0603-3ED7F3147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D7AF-3B2A-12FD-1B72-B9801398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07A4-C250-472B-9870-E52535D4B823}" type="datetimeFigureOut">
              <a:rPr lang="en-CA" smtClean="0"/>
              <a:t>2026-03-15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AE90F-4025-2BEA-5E26-BD1D58A2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BF72F-832C-00C9-00B8-DECFC81D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E4B-D403-4C09-9ED7-E6D82471B7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57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9323-78E7-3C51-2DAA-8B8F40A49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116AC-B639-C58C-349E-C8E945798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9D1C0-B13F-9254-19BC-AF8551597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A31BC-F7AB-D218-9AB7-65968FD5B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C35408-56BA-1969-771E-E67C1E365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A680CD-3195-11A8-C4DF-F93A84E7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07A4-C250-472B-9870-E52535D4B823}" type="datetimeFigureOut">
              <a:rPr lang="en-CA" smtClean="0"/>
              <a:t>2026-03-15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28B4EE-6601-C1D9-3873-E21A3D14F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B37F4B-EBC5-3DFB-F4C3-F58F7557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E4B-D403-4C09-9ED7-E6D82471B7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423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A524-E5A5-1709-D372-1AA6E4054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9C11F-7CC7-EC2D-1D53-2BCCBBBE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07A4-C250-472B-9870-E52535D4B823}" type="datetimeFigureOut">
              <a:rPr lang="en-CA" smtClean="0"/>
              <a:t>2026-03-15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6E64F-1838-8746-1059-4C7564C94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13AE1-B40C-113C-46F4-17697F3AF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E4B-D403-4C09-9ED7-E6D82471B7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15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E45EED-1F26-F493-AC26-DDB6157E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07A4-C250-472B-9870-E52535D4B823}" type="datetimeFigureOut">
              <a:rPr lang="en-CA" smtClean="0"/>
              <a:t>2026-03-15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FDA14A-AB6E-E157-ED76-7187C3EC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9F7BA-DC2E-C7B1-2CCC-F6E5899C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E4B-D403-4C09-9ED7-E6D82471B7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049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0585-EB1C-94A1-A8A6-166721D6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06AFA-7820-38E4-40DB-F54C476A3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371D0-5FD7-9285-7C75-464B40EAB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2D6BD-EE23-C8EE-DC41-E7C86724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07A4-C250-472B-9870-E52535D4B823}" type="datetimeFigureOut">
              <a:rPr lang="en-CA" smtClean="0"/>
              <a:t>2026-03-15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E65CD-18B5-5779-B4EC-81BE3F73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30EC5-3E1F-647D-AC5C-EE75E824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E4B-D403-4C09-9ED7-E6D82471B7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403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7888F-5189-F5DA-BCE9-05F56980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1BE544-9D8B-647F-B93E-A561FC919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73381-D341-A06D-CF82-8F0DB433D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3AFF3-05D4-9444-1479-97F4E687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07A4-C250-472B-9870-E52535D4B823}" type="datetimeFigureOut">
              <a:rPr lang="en-CA" smtClean="0"/>
              <a:t>2026-03-15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8F29A-65DD-88F2-1DD2-83C51059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63BD0-0BA4-582F-E63B-DF386FD5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AE4B-D403-4C09-9ED7-E6D82471B7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955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B6880-922F-82C9-EB95-09FACB9D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5DDCD-1A0E-7671-3255-7E25B2A42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1EC2A-81BE-CAA2-0EC1-3E6EDE6BE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EC07A4-C250-472B-9870-E52535D4B823}" type="datetimeFigureOut">
              <a:rPr lang="en-CA" smtClean="0"/>
              <a:t>2026-03-15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6F346-7CB7-607D-282C-ADEECB533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4AA9C-B770-8333-F54F-55214133B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2AE4B-D403-4C09-9ED7-E6D82471B7E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816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FD19715-FA8D-F9E9-DDFB-10DC1BF99C27}"/>
              </a:ext>
            </a:extLst>
          </p:cNvPr>
          <p:cNvGrpSpPr/>
          <p:nvPr/>
        </p:nvGrpSpPr>
        <p:grpSpPr>
          <a:xfrm>
            <a:off x="575835" y="2125944"/>
            <a:ext cx="11087183" cy="2606113"/>
            <a:chOff x="575835" y="2352724"/>
            <a:chExt cx="11087183" cy="260611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77E90B-AD46-8802-9616-F3FA263038C5}"/>
                </a:ext>
              </a:extLst>
            </p:cNvPr>
            <p:cNvGrpSpPr/>
            <p:nvPr/>
          </p:nvGrpSpPr>
          <p:grpSpPr>
            <a:xfrm>
              <a:off x="8166845" y="2381363"/>
              <a:ext cx="3496173" cy="2577474"/>
              <a:chOff x="8166845" y="1976414"/>
              <a:chExt cx="3496173" cy="2577474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D791FC6-A3D0-49E1-B0BB-D25929B75984}"/>
                  </a:ext>
                </a:extLst>
              </p:cNvPr>
              <p:cNvSpPr txBox="1"/>
              <p:nvPr/>
            </p:nvSpPr>
            <p:spPr>
              <a:xfrm>
                <a:off x="9375140" y="4184556"/>
                <a:ext cx="9567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 err="1"/>
                  <a:t>Iso.Ctrl</a:t>
                </a:r>
                <a:endParaRPr lang="en-CA" dirty="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89443CE-5D90-8D8B-A5FF-289F831BF2B4}"/>
                  </a:ext>
                </a:extLst>
              </p:cNvPr>
              <p:cNvGrpSpPr/>
              <p:nvPr/>
            </p:nvGrpSpPr>
            <p:grpSpPr>
              <a:xfrm>
                <a:off x="8166845" y="1976414"/>
                <a:ext cx="3496173" cy="2130378"/>
                <a:chOff x="8166845" y="1976414"/>
                <a:chExt cx="3496173" cy="2130378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AA0BE566-0AE0-8D92-452C-EFC43550A6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21144" r="5732" b="41202"/>
                <a:stretch>
                  <a:fillRect/>
                </a:stretch>
              </p:blipFill>
              <p:spPr>
                <a:xfrm>
                  <a:off x="8166845" y="2186610"/>
                  <a:ext cx="3496173" cy="1920182"/>
                </a:xfrm>
                <a:prstGeom prst="rect">
                  <a:avLst/>
                </a:prstGeom>
              </p:spPr>
            </p:pic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24029D1C-E612-2995-9C14-B47652964BED}"/>
                    </a:ext>
                  </a:extLst>
                </p:cNvPr>
                <p:cNvGrpSpPr/>
                <p:nvPr/>
              </p:nvGrpSpPr>
              <p:grpSpPr>
                <a:xfrm>
                  <a:off x="9936401" y="1976414"/>
                  <a:ext cx="711357" cy="230832"/>
                  <a:chOff x="522832" y="1976414"/>
                  <a:chExt cx="711357" cy="230832"/>
                </a:xfrm>
              </p:grpSpPr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18DC09B1-8578-0EA5-57DB-FE8AA49730C1}"/>
                      </a:ext>
                    </a:extLst>
                  </p:cNvPr>
                  <p:cNvSpPr txBox="1"/>
                  <p:nvPr/>
                </p:nvSpPr>
                <p:spPr>
                  <a:xfrm>
                    <a:off x="522832" y="1976414"/>
                    <a:ext cx="239168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A" sz="900" dirty="0"/>
                      <a:t>T</a:t>
                    </a: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D48E47B5-ADEF-9746-CC2D-6DACA41480A4}"/>
                      </a:ext>
                    </a:extLst>
                  </p:cNvPr>
                  <p:cNvSpPr txBox="1"/>
                  <p:nvPr/>
                </p:nvSpPr>
                <p:spPr>
                  <a:xfrm>
                    <a:off x="733279" y="1976414"/>
                    <a:ext cx="264816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A" sz="900" dirty="0"/>
                      <a:t>C</a:t>
                    </a: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E43C455-C588-3D0D-4A1F-054B28FA92BE}"/>
                      </a:ext>
                    </a:extLst>
                  </p:cNvPr>
                  <p:cNvSpPr txBox="1"/>
                  <p:nvPr/>
                </p:nvSpPr>
                <p:spPr>
                  <a:xfrm>
                    <a:off x="969373" y="1976414"/>
                    <a:ext cx="264816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A" sz="900" dirty="0"/>
                      <a:t>N</a:t>
                    </a:r>
                  </a:p>
                </p:txBody>
              </p:sp>
            </p:grp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D07E2B9-8178-6C2F-CFC2-E4D1C497AE47}"/>
                    </a:ext>
                  </a:extLst>
                </p:cNvPr>
                <p:cNvSpPr/>
                <p:nvPr/>
              </p:nvSpPr>
              <p:spPr>
                <a:xfrm>
                  <a:off x="9904307" y="2823633"/>
                  <a:ext cx="789830" cy="48683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0DE9E13-8247-2486-459D-F63DCCF6645B}"/>
                </a:ext>
              </a:extLst>
            </p:cNvPr>
            <p:cNvGrpSpPr/>
            <p:nvPr/>
          </p:nvGrpSpPr>
          <p:grpSpPr>
            <a:xfrm>
              <a:off x="575835" y="2414053"/>
              <a:ext cx="3647339" cy="2544784"/>
              <a:chOff x="575835" y="2009104"/>
              <a:chExt cx="3647339" cy="254478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CB4404E-787E-B8F3-C259-D9698A2BFFFF}"/>
                  </a:ext>
                </a:extLst>
              </p:cNvPr>
              <p:cNvGrpSpPr/>
              <p:nvPr/>
            </p:nvGrpSpPr>
            <p:grpSpPr>
              <a:xfrm>
                <a:off x="575835" y="2009104"/>
                <a:ext cx="3647339" cy="2148278"/>
                <a:chOff x="575835" y="2009104"/>
                <a:chExt cx="3647339" cy="2148278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D0DE6ECB-BEB2-EFE8-086B-0FDF4E4CB8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3435" r="8770" b="50715"/>
                <a:stretch/>
              </p:blipFill>
              <p:spPr>
                <a:xfrm>
                  <a:off x="575835" y="2186610"/>
                  <a:ext cx="3647339" cy="1970772"/>
                </a:xfrm>
                <a:prstGeom prst="rect">
                  <a:avLst/>
                </a:prstGeom>
              </p:spPr>
            </p:pic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8531D3F-467B-A834-FDEE-6AC28D77D927}"/>
                    </a:ext>
                  </a:extLst>
                </p:cNvPr>
                <p:cNvSpPr/>
                <p:nvPr/>
              </p:nvSpPr>
              <p:spPr>
                <a:xfrm>
                  <a:off x="1549400" y="2942166"/>
                  <a:ext cx="850104" cy="48683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2A0075A6-4A02-3D67-BDBF-F8B15E3A05A6}"/>
                    </a:ext>
                  </a:extLst>
                </p:cNvPr>
                <p:cNvGrpSpPr/>
                <p:nvPr/>
              </p:nvGrpSpPr>
              <p:grpSpPr>
                <a:xfrm>
                  <a:off x="1612497" y="2009104"/>
                  <a:ext cx="711357" cy="230832"/>
                  <a:chOff x="522832" y="1976414"/>
                  <a:chExt cx="711357" cy="230832"/>
                </a:xfrm>
              </p:grpSpPr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F4A87B88-CA23-558A-C30F-94B8017B64B7}"/>
                      </a:ext>
                    </a:extLst>
                  </p:cNvPr>
                  <p:cNvSpPr txBox="1"/>
                  <p:nvPr/>
                </p:nvSpPr>
                <p:spPr>
                  <a:xfrm>
                    <a:off x="522832" y="1976414"/>
                    <a:ext cx="239168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A" sz="900" dirty="0"/>
                      <a:t>T</a:t>
                    </a: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6727578D-E008-F398-A51A-E258E580CF00}"/>
                      </a:ext>
                    </a:extLst>
                  </p:cNvPr>
                  <p:cNvSpPr txBox="1"/>
                  <p:nvPr/>
                </p:nvSpPr>
                <p:spPr>
                  <a:xfrm>
                    <a:off x="733279" y="1976414"/>
                    <a:ext cx="264816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A" sz="900" dirty="0"/>
                      <a:t>C</a:t>
                    </a:r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58CEE5C4-CEE6-00EB-C378-D1999A2F1A17}"/>
                      </a:ext>
                    </a:extLst>
                  </p:cNvPr>
                  <p:cNvSpPr txBox="1"/>
                  <p:nvPr/>
                </p:nvSpPr>
                <p:spPr>
                  <a:xfrm>
                    <a:off x="969373" y="1976414"/>
                    <a:ext cx="264816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A" sz="900" dirty="0"/>
                      <a:t>N</a:t>
                    </a:r>
                  </a:p>
                </p:txBody>
              </p:sp>
            </p:grp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8CB33E2-A5D2-8A79-4C0C-4C0A6EEB24B8}"/>
                  </a:ext>
                </a:extLst>
              </p:cNvPr>
              <p:cNvSpPr txBox="1"/>
              <p:nvPr/>
            </p:nvSpPr>
            <p:spPr>
              <a:xfrm>
                <a:off x="1921138" y="4184556"/>
                <a:ext cx="9567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/>
                  <a:t>Ctrl</a:t>
                </a:r>
                <a:endParaRPr lang="en-CA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6B186C-3F2F-73EF-C8B6-4B7514F20699}"/>
                </a:ext>
              </a:extLst>
            </p:cNvPr>
            <p:cNvGrpSpPr/>
            <p:nvPr/>
          </p:nvGrpSpPr>
          <p:grpSpPr>
            <a:xfrm>
              <a:off x="4452622" y="2352724"/>
              <a:ext cx="3484775" cy="2606113"/>
              <a:chOff x="4333935" y="1947775"/>
              <a:chExt cx="3484775" cy="260611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0B33DD0-A9ED-79A3-DB5B-9408653409CB}"/>
                  </a:ext>
                </a:extLst>
              </p:cNvPr>
              <p:cNvGrpSpPr/>
              <p:nvPr/>
            </p:nvGrpSpPr>
            <p:grpSpPr>
              <a:xfrm>
                <a:off x="4333935" y="1947775"/>
                <a:ext cx="3484775" cy="2159017"/>
                <a:chOff x="4333935" y="1947775"/>
                <a:chExt cx="3484775" cy="2159017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34926936-8CA7-6FC1-B57E-3EABA4265E0E}"/>
                    </a:ext>
                  </a:extLst>
                </p:cNvPr>
                <p:cNvGrpSpPr/>
                <p:nvPr/>
              </p:nvGrpSpPr>
              <p:grpSpPr>
                <a:xfrm>
                  <a:off x="6336640" y="1947775"/>
                  <a:ext cx="711357" cy="230832"/>
                  <a:chOff x="522832" y="1976414"/>
                  <a:chExt cx="711357" cy="230832"/>
                </a:xfrm>
              </p:grpSpPr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715358F7-1C0B-57F3-B1EC-5850215D889E}"/>
                      </a:ext>
                    </a:extLst>
                  </p:cNvPr>
                  <p:cNvSpPr txBox="1"/>
                  <p:nvPr/>
                </p:nvSpPr>
                <p:spPr>
                  <a:xfrm>
                    <a:off x="522832" y="1976414"/>
                    <a:ext cx="239168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A" sz="900" dirty="0"/>
                      <a:t>T</a:t>
                    </a:r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BDF58B82-126B-855D-481D-B948E131BADE}"/>
                      </a:ext>
                    </a:extLst>
                  </p:cNvPr>
                  <p:cNvSpPr txBox="1"/>
                  <p:nvPr/>
                </p:nvSpPr>
                <p:spPr>
                  <a:xfrm>
                    <a:off x="733279" y="1976414"/>
                    <a:ext cx="264816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A" sz="900" dirty="0"/>
                      <a:t>C</a:t>
                    </a:r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AFFC71EB-B849-8FDA-3B82-0EAEF2251F2B}"/>
                      </a:ext>
                    </a:extLst>
                  </p:cNvPr>
                  <p:cNvSpPr txBox="1"/>
                  <p:nvPr/>
                </p:nvSpPr>
                <p:spPr>
                  <a:xfrm>
                    <a:off x="969373" y="1976414"/>
                    <a:ext cx="264816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A" sz="900" dirty="0"/>
                      <a:t>N</a:t>
                    </a:r>
                  </a:p>
                </p:txBody>
              </p:sp>
            </p:grpSp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5BF71E44-26CA-AE2D-4ECF-DAF8B49890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562" t="6819" r="2736" b="54829"/>
                <a:stretch/>
              </p:blipFill>
              <p:spPr>
                <a:xfrm>
                  <a:off x="4333935" y="2186610"/>
                  <a:ext cx="3484775" cy="1920182"/>
                </a:xfrm>
                <a:prstGeom prst="rect">
                  <a:avLst/>
                </a:prstGeom>
              </p:spPr>
            </p:pic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695FF869-A493-9CC1-A710-4B2A896A42A0}"/>
                    </a:ext>
                  </a:extLst>
                </p:cNvPr>
                <p:cNvSpPr/>
                <p:nvPr/>
              </p:nvSpPr>
              <p:spPr>
                <a:xfrm>
                  <a:off x="6299893" y="2823633"/>
                  <a:ext cx="789830" cy="48683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038D3EB-D25F-0AED-4660-F05ACBE363F5}"/>
                  </a:ext>
                </a:extLst>
              </p:cNvPr>
              <p:cNvSpPr txBox="1"/>
              <p:nvPr/>
            </p:nvSpPr>
            <p:spPr>
              <a:xfrm>
                <a:off x="5755658" y="4184556"/>
                <a:ext cx="9567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/>
                  <a:t>R493H</a:t>
                </a:r>
                <a:endParaRPr lang="en-CA" dirty="0"/>
              </a:p>
            </p:txBody>
          </p:sp>
        </p:grp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A055CC7D-90D0-E55B-5141-5CDD17286A5B}"/>
              </a:ext>
            </a:extLst>
          </p:cNvPr>
          <p:cNvSpPr txBox="1"/>
          <p:nvPr/>
        </p:nvSpPr>
        <p:spPr>
          <a:xfrm>
            <a:off x="2001315" y="558706"/>
            <a:ext cx="8189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Full unedited blot for </a:t>
            </a:r>
            <a:r>
              <a:rPr lang="en-US" sz="3200" b="1" dirty="0"/>
              <a:t>Figure 2C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427095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C9BE2C0-7697-C5D5-1E86-B6B7AB90D2A8}"/>
              </a:ext>
            </a:extLst>
          </p:cNvPr>
          <p:cNvGrpSpPr/>
          <p:nvPr/>
        </p:nvGrpSpPr>
        <p:grpSpPr>
          <a:xfrm>
            <a:off x="1469738" y="1560997"/>
            <a:ext cx="9252525" cy="3971141"/>
            <a:chOff x="1536699" y="1798621"/>
            <a:chExt cx="9252525" cy="39711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DF36FA-1C32-5108-19C5-D43C99BE94F6}"/>
                </a:ext>
              </a:extLst>
            </p:cNvPr>
            <p:cNvSpPr txBox="1"/>
            <p:nvPr/>
          </p:nvSpPr>
          <p:spPr>
            <a:xfrm>
              <a:off x="3226019" y="5400430"/>
              <a:ext cx="9567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CELF2</a:t>
              </a:r>
              <a:endParaRPr lang="en-CA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45A10D5-C38A-6BAC-656A-7DE10103631F}"/>
                </a:ext>
              </a:extLst>
            </p:cNvPr>
            <p:cNvGrpSpPr/>
            <p:nvPr/>
          </p:nvGrpSpPr>
          <p:grpSpPr>
            <a:xfrm>
              <a:off x="1536699" y="1798621"/>
              <a:ext cx="4504286" cy="3594523"/>
              <a:chOff x="1536699" y="1798621"/>
              <a:chExt cx="4504286" cy="3594523"/>
            </a:xfrm>
          </p:grpSpPr>
          <p:pic>
            <p:nvPicPr>
              <p:cNvPr id="2" name="Content Placeholder 4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F78FC76A-456C-4F85-49A3-CFE9267178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740" t="23982" b="26150"/>
              <a:stretch>
                <a:fillRect/>
              </a:stretch>
            </p:blipFill>
            <p:spPr>
              <a:xfrm flipH="1">
                <a:off x="1536699" y="2116545"/>
                <a:ext cx="4504286" cy="3276599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4044F3C-D788-F346-FABA-5937DA1254D8}"/>
                  </a:ext>
                </a:extLst>
              </p:cNvPr>
              <p:cNvSpPr/>
              <p:nvPr/>
            </p:nvSpPr>
            <p:spPr>
              <a:xfrm>
                <a:off x="3197893" y="3414062"/>
                <a:ext cx="1012986" cy="48683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2FB336-67AC-5CBC-A9CC-ADFBD7F59880}"/>
                  </a:ext>
                </a:extLst>
              </p:cNvPr>
              <p:cNvSpPr txBox="1"/>
              <p:nvPr/>
            </p:nvSpPr>
            <p:spPr>
              <a:xfrm>
                <a:off x="3197893" y="1798621"/>
                <a:ext cx="5930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/>
                  <a:t>WT</a:t>
                </a:r>
                <a:endParaRPr lang="en-CA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DCD3B4-A7E8-7B9C-0D54-BAC612D3BEA7}"/>
                  </a:ext>
                </a:extLst>
              </p:cNvPr>
              <p:cNvSpPr txBox="1"/>
              <p:nvPr/>
            </p:nvSpPr>
            <p:spPr>
              <a:xfrm>
                <a:off x="3723958" y="1798621"/>
                <a:ext cx="4869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KI</a:t>
                </a:r>
                <a:endParaRPr lang="en-CA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F4D9EA-DB83-F8CD-ED96-AB3E9F9DD03C}"/>
                </a:ext>
              </a:extLst>
            </p:cNvPr>
            <p:cNvGrpSpPr/>
            <p:nvPr/>
          </p:nvGrpSpPr>
          <p:grpSpPr>
            <a:xfrm>
              <a:off x="6284938" y="1845942"/>
              <a:ext cx="4504286" cy="3547202"/>
              <a:chOff x="6284938" y="1798621"/>
              <a:chExt cx="4504286" cy="3547202"/>
            </a:xfrm>
          </p:grpSpPr>
          <p:pic>
            <p:nvPicPr>
              <p:cNvPr id="3" name="Picture 2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19E37DD3-5A32-17F7-198E-4A8AAC0E07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4329" b="23325"/>
              <a:stretch>
                <a:fillRect/>
              </a:stretch>
            </p:blipFill>
            <p:spPr>
              <a:xfrm flipH="1">
                <a:off x="6284938" y="2103846"/>
                <a:ext cx="4504286" cy="3241977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63E9B75-8A1F-6E59-31BA-DF15AC73C612}"/>
                  </a:ext>
                </a:extLst>
              </p:cNvPr>
              <p:cNvSpPr/>
              <p:nvPr/>
            </p:nvSpPr>
            <p:spPr>
              <a:xfrm>
                <a:off x="8087393" y="3815235"/>
                <a:ext cx="1012986" cy="48683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39877F-CB01-93ED-60D7-36BF570D1828}"/>
                  </a:ext>
                </a:extLst>
              </p:cNvPr>
              <p:cNvSpPr txBox="1"/>
              <p:nvPr/>
            </p:nvSpPr>
            <p:spPr>
              <a:xfrm>
                <a:off x="8087393" y="1798621"/>
                <a:ext cx="5930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/>
                  <a:t>WT</a:t>
                </a:r>
                <a:endParaRPr lang="en-CA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19F43A-8CD4-C52F-78B8-0C334B876F98}"/>
                  </a:ext>
                </a:extLst>
              </p:cNvPr>
              <p:cNvSpPr txBox="1"/>
              <p:nvPr/>
            </p:nvSpPr>
            <p:spPr>
              <a:xfrm>
                <a:off x="8613458" y="1798621"/>
                <a:ext cx="4869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KI</a:t>
                </a:r>
                <a:endParaRPr lang="en-CA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61EF3D-C282-8CDA-A679-87FA0CC3C1A7}"/>
                </a:ext>
              </a:extLst>
            </p:cNvPr>
            <p:cNvSpPr txBox="1"/>
            <p:nvPr/>
          </p:nvSpPr>
          <p:spPr>
            <a:xfrm>
              <a:off x="7969589" y="5400430"/>
              <a:ext cx="12877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GAPDH</a:t>
              </a:r>
              <a:endParaRPr lang="en-CA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AE6364E-8314-B1B1-17C4-F23724E55694}"/>
              </a:ext>
            </a:extLst>
          </p:cNvPr>
          <p:cNvSpPr txBox="1"/>
          <p:nvPr/>
        </p:nvSpPr>
        <p:spPr>
          <a:xfrm>
            <a:off x="2001315" y="558706"/>
            <a:ext cx="8189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Full unedited blot for </a:t>
            </a:r>
            <a:r>
              <a:rPr lang="en-US" sz="3200" b="1" dirty="0"/>
              <a:t>Figure 2N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93807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2B685-0CA5-0854-DAB9-D4C861421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4C1D16F-BE93-6E9C-0078-9E3CC47AC3C6}"/>
              </a:ext>
            </a:extLst>
          </p:cNvPr>
          <p:cNvSpPr txBox="1"/>
          <p:nvPr/>
        </p:nvSpPr>
        <p:spPr>
          <a:xfrm>
            <a:off x="4270698" y="5464707"/>
            <a:ext cx="956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CELF2</a:t>
            </a:r>
            <a:endParaRPr lang="en-C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B36F05-9288-81E7-2D82-8786D1F233CF}"/>
              </a:ext>
            </a:extLst>
          </p:cNvPr>
          <p:cNvGrpSpPr/>
          <p:nvPr/>
        </p:nvGrpSpPr>
        <p:grpSpPr>
          <a:xfrm>
            <a:off x="4000737" y="1838653"/>
            <a:ext cx="1496656" cy="3598610"/>
            <a:chOff x="4000737" y="1838653"/>
            <a:chExt cx="1496656" cy="35986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C165A2C-3A1F-D5FA-8DB3-91FE6716BDCD}"/>
                </a:ext>
              </a:extLst>
            </p:cNvPr>
            <p:cNvGrpSpPr/>
            <p:nvPr/>
          </p:nvGrpSpPr>
          <p:grpSpPr>
            <a:xfrm>
              <a:off x="4000737" y="2207985"/>
              <a:ext cx="1496656" cy="3229278"/>
              <a:chOff x="4000737" y="2207985"/>
              <a:chExt cx="1496656" cy="322927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7A2FEF5-AE8E-DA52-D600-46AEDC0F83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58" t="15676" r="39857" b="22206"/>
              <a:stretch>
                <a:fillRect/>
              </a:stretch>
            </p:blipFill>
            <p:spPr>
              <a:xfrm>
                <a:off x="4000737" y="2207985"/>
                <a:ext cx="1496656" cy="3229278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A4A8CD-5715-0F20-0122-C26EAAA363D8}"/>
                  </a:ext>
                </a:extLst>
              </p:cNvPr>
              <p:cNvSpPr/>
              <p:nvPr/>
            </p:nvSpPr>
            <p:spPr>
              <a:xfrm>
                <a:off x="4295173" y="3505501"/>
                <a:ext cx="1012986" cy="48683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F04F50-5E92-C9C6-F1AC-6B4B834B36BE}"/>
                </a:ext>
              </a:extLst>
            </p:cNvPr>
            <p:cNvSpPr txBox="1"/>
            <p:nvPr/>
          </p:nvSpPr>
          <p:spPr>
            <a:xfrm>
              <a:off x="4295173" y="1838653"/>
              <a:ext cx="5930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WT</a:t>
              </a:r>
              <a:endParaRPr lang="en-CA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8859E3-2776-22D7-1728-B60E16904523}"/>
                </a:ext>
              </a:extLst>
            </p:cNvPr>
            <p:cNvSpPr txBox="1"/>
            <p:nvPr/>
          </p:nvSpPr>
          <p:spPr>
            <a:xfrm>
              <a:off x="4821238" y="1838653"/>
              <a:ext cx="5930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KO</a:t>
              </a:r>
              <a:endParaRPr lang="en-CA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C23849C-9758-5E75-1659-4214158A5266}"/>
              </a:ext>
            </a:extLst>
          </p:cNvPr>
          <p:cNvSpPr txBox="1"/>
          <p:nvPr/>
        </p:nvSpPr>
        <p:spPr>
          <a:xfrm>
            <a:off x="7063718" y="5464707"/>
            <a:ext cx="1125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GAPDH</a:t>
            </a:r>
            <a:endParaRPr lang="en-CA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00A994-13DD-4304-9A14-CE4FB3D6F926}"/>
              </a:ext>
            </a:extLst>
          </p:cNvPr>
          <p:cNvGrpSpPr/>
          <p:nvPr/>
        </p:nvGrpSpPr>
        <p:grpSpPr>
          <a:xfrm>
            <a:off x="6878213" y="1838653"/>
            <a:ext cx="1496656" cy="3626054"/>
            <a:chOff x="6878213" y="1838653"/>
            <a:chExt cx="1496656" cy="36260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4224487-63D2-8F16-FD6C-14EAE1A78763}"/>
                </a:ext>
              </a:extLst>
            </p:cNvPr>
            <p:cNvGrpSpPr/>
            <p:nvPr/>
          </p:nvGrpSpPr>
          <p:grpSpPr>
            <a:xfrm>
              <a:off x="6878213" y="2207985"/>
              <a:ext cx="1496656" cy="3256722"/>
              <a:chOff x="6878213" y="2207985"/>
              <a:chExt cx="1496656" cy="325672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10004FD-E359-5F0D-2C19-0075C4D84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00" t="13214" r="27385" b="24250"/>
              <a:stretch>
                <a:fillRect/>
              </a:stretch>
            </p:blipFill>
            <p:spPr>
              <a:xfrm>
                <a:off x="6878213" y="2207985"/>
                <a:ext cx="1496656" cy="3256722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40B0C5-9BC6-B25F-B9B0-589AB51EA5B9}"/>
                  </a:ext>
                </a:extLst>
              </p:cNvPr>
              <p:cNvSpPr/>
              <p:nvPr/>
            </p:nvSpPr>
            <p:spPr>
              <a:xfrm>
                <a:off x="7154699" y="3862615"/>
                <a:ext cx="1012986" cy="48683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461DD8-269F-7757-6D04-CCC68AB69F2F}"/>
                </a:ext>
              </a:extLst>
            </p:cNvPr>
            <p:cNvSpPr txBox="1"/>
            <p:nvPr/>
          </p:nvSpPr>
          <p:spPr>
            <a:xfrm>
              <a:off x="7154699" y="1838653"/>
              <a:ext cx="5930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WT</a:t>
              </a:r>
              <a:endParaRPr lang="en-CA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7935B9-BB7F-8AD5-C621-A1071489A284}"/>
                </a:ext>
              </a:extLst>
            </p:cNvPr>
            <p:cNvSpPr txBox="1"/>
            <p:nvPr/>
          </p:nvSpPr>
          <p:spPr>
            <a:xfrm>
              <a:off x="7680764" y="1838653"/>
              <a:ext cx="5930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KO</a:t>
              </a:r>
              <a:endParaRPr lang="en-CA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F31F739-9AA7-C70C-CD4B-1C30C5D584A7}"/>
              </a:ext>
            </a:extLst>
          </p:cNvPr>
          <p:cNvSpPr txBox="1"/>
          <p:nvPr/>
        </p:nvSpPr>
        <p:spPr>
          <a:xfrm>
            <a:off x="2001315" y="558706"/>
            <a:ext cx="8189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Full unedited blot for </a:t>
            </a:r>
            <a:r>
              <a:rPr lang="en-US" sz="3200" b="1" dirty="0"/>
              <a:t>Figure 3I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115534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65F64-DC6F-0272-AA13-101F07E70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96303EA-C597-588D-11DA-6CDE8C3B0E17}"/>
              </a:ext>
            </a:extLst>
          </p:cNvPr>
          <p:cNvGrpSpPr/>
          <p:nvPr/>
        </p:nvGrpSpPr>
        <p:grpSpPr>
          <a:xfrm>
            <a:off x="3512299" y="1566404"/>
            <a:ext cx="5846533" cy="3920655"/>
            <a:chOff x="3512299" y="1370459"/>
            <a:chExt cx="5846533" cy="39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F4563E-B4A7-BE60-EE6D-C015F28DD383}"/>
                </a:ext>
              </a:extLst>
            </p:cNvPr>
            <p:cNvSpPr txBox="1"/>
            <p:nvPr/>
          </p:nvSpPr>
          <p:spPr>
            <a:xfrm>
              <a:off x="8166358" y="3059668"/>
              <a:ext cx="9567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LMNB1</a:t>
              </a:r>
              <a:endParaRPr lang="en-CA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0A8C17-D6DD-0D56-2BEF-F75C53C996C8}"/>
                </a:ext>
              </a:extLst>
            </p:cNvPr>
            <p:cNvSpPr txBox="1"/>
            <p:nvPr/>
          </p:nvSpPr>
          <p:spPr>
            <a:xfrm>
              <a:off x="8166358" y="3652937"/>
              <a:ext cx="11924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GAPDH</a:t>
              </a:r>
              <a:endParaRPr lang="en-CA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54B1D66-AC0A-A047-445A-6BF781B71C48}"/>
                </a:ext>
              </a:extLst>
            </p:cNvPr>
            <p:cNvGrpSpPr/>
            <p:nvPr/>
          </p:nvGrpSpPr>
          <p:grpSpPr>
            <a:xfrm>
              <a:off x="5421980" y="1370459"/>
              <a:ext cx="1275171" cy="400110"/>
              <a:chOff x="522832" y="1976414"/>
              <a:chExt cx="1275171" cy="40011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E6607B-CA85-D7D4-1C60-0A567ED96E8B}"/>
                  </a:ext>
                </a:extLst>
              </p:cNvPr>
              <p:cNvSpPr txBox="1"/>
              <p:nvPr/>
            </p:nvSpPr>
            <p:spPr>
              <a:xfrm>
                <a:off x="522832" y="1976414"/>
                <a:ext cx="3080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/>
                  <a:t>T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61F952-635C-59EE-E0A1-C02B70B07DBA}"/>
                  </a:ext>
                </a:extLst>
              </p:cNvPr>
              <p:cNvSpPr txBox="1"/>
              <p:nvPr/>
            </p:nvSpPr>
            <p:spPr>
              <a:xfrm>
                <a:off x="952969" y="1976414"/>
                <a:ext cx="3626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/>
                  <a:t>C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D8E43-076F-E02C-C992-676D72A689CA}"/>
                  </a:ext>
                </a:extLst>
              </p:cNvPr>
              <p:cNvSpPr txBox="1"/>
              <p:nvPr/>
            </p:nvSpPr>
            <p:spPr>
              <a:xfrm>
                <a:off x="1432197" y="1976414"/>
                <a:ext cx="3658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/>
                  <a:t>N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3DC8CA5-8DF3-8822-73CF-50BDE0A8EBED}"/>
                </a:ext>
              </a:extLst>
            </p:cNvPr>
            <p:cNvGrpSpPr/>
            <p:nvPr/>
          </p:nvGrpSpPr>
          <p:grpSpPr>
            <a:xfrm>
              <a:off x="3512299" y="1765149"/>
              <a:ext cx="4654059" cy="3525965"/>
              <a:chOff x="4203180" y="1803543"/>
              <a:chExt cx="2981992" cy="2259189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4CE9915-1F50-2071-3BF3-62E20836D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220" b="15681"/>
              <a:stretch>
                <a:fillRect/>
              </a:stretch>
            </p:blipFill>
            <p:spPr>
              <a:xfrm>
                <a:off x="4203180" y="1803543"/>
                <a:ext cx="2981992" cy="2259189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00F788B-04CC-43D8-35B6-A634586E8AEA}"/>
                  </a:ext>
                </a:extLst>
              </p:cNvPr>
              <p:cNvSpPr/>
              <p:nvPr/>
            </p:nvSpPr>
            <p:spPr>
              <a:xfrm>
                <a:off x="5320218" y="3065080"/>
                <a:ext cx="1001556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7EF7D81-D114-164E-20D1-733C76AE8011}"/>
                  </a:ext>
                </a:extLst>
              </p:cNvPr>
              <p:cNvSpPr/>
              <p:nvPr/>
            </p:nvSpPr>
            <p:spPr>
              <a:xfrm>
                <a:off x="5308788" y="2674198"/>
                <a:ext cx="1012986" cy="3776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80F884-80A4-1E30-ED88-E70467B34EED}"/>
              </a:ext>
            </a:extLst>
          </p:cNvPr>
          <p:cNvSpPr txBox="1"/>
          <p:nvPr/>
        </p:nvSpPr>
        <p:spPr>
          <a:xfrm>
            <a:off x="2001315" y="558706"/>
            <a:ext cx="8189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Full unedited blot for </a:t>
            </a:r>
            <a:r>
              <a:rPr lang="en-US" sz="3200" b="1" dirty="0"/>
              <a:t>Figure 4D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381294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6994F6D-B86D-30E1-3B37-32A179D2CF12}"/>
              </a:ext>
            </a:extLst>
          </p:cNvPr>
          <p:cNvGrpSpPr/>
          <p:nvPr/>
        </p:nvGrpSpPr>
        <p:grpSpPr>
          <a:xfrm>
            <a:off x="657044" y="1983079"/>
            <a:ext cx="10877912" cy="3795164"/>
            <a:chOff x="490204" y="1983079"/>
            <a:chExt cx="10877912" cy="37951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942412-2453-E521-254E-43E907CD2E2B}"/>
                </a:ext>
              </a:extLst>
            </p:cNvPr>
            <p:cNvSpPr txBox="1"/>
            <p:nvPr/>
          </p:nvSpPr>
          <p:spPr>
            <a:xfrm>
              <a:off x="794841" y="243252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P0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69DD1A-7099-0A1D-2664-AA5A93E7E4D9}"/>
                </a:ext>
              </a:extLst>
            </p:cNvPr>
            <p:cNvSpPr txBox="1"/>
            <p:nvPr/>
          </p:nvSpPr>
          <p:spPr>
            <a:xfrm>
              <a:off x="1123067" y="243252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P7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07E10E-C8EF-6841-F116-50DAF2D88F52}"/>
                </a:ext>
              </a:extLst>
            </p:cNvPr>
            <p:cNvSpPr txBox="1"/>
            <p:nvPr/>
          </p:nvSpPr>
          <p:spPr>
            <a:xfrm>
              <a:off x="1451293" y="243252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P0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F83150-17B3-DC46-396B-C1D18CFBD075}"/>
                </a:ext>
              </a:extLst>
            </p:cNvPr>
            <p:cNvSpPr txBox="1"/>
            <p:nvPr/>
          </p:nvSpPr>
          <p:spPr>
            <a:xfrm>
              <a:off x="1779519" y="243252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P7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0DB9BB-C3A6-003A-C2EA-CDB065356628}"/>
                </a:ext>
              </a:extLst>
            </p:cNvPr>
            <p:cNvSpPr txBox="1"/>
            <p:nvPr/>
          </p:nvSpPr>
          <p:spPr>
            <a:xfrm>
              <a:off x="2107745" y="243252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P0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906931-B2D5-9DA6-3A9F-42FC259FFF61}"/>
                </a:ext>
              </a:extLst>
            </p:cNvPr>
            <p:cNvSpPr txBox="1"/>
            <p:nvPr/>
          </p:nvSpPr>
          <p:spPr>
            <a:xfrm>
              <a:off x="2435973" y="243252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P7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56A0168-213F-580E-84A6-3EC0F6E27EA6}"/>
                </a:ext>
              </a:extLst>
            </p:cNvPr>
            <p:cNvSpPr txBox="1"/>
            <p:nvPr/>
          </p:nvSpPr>
          <p:spPr>
            <a:xfrm>
              <a:off x="4566741" y="249407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P0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E8A845-B57E-2E09-77FC-4B80764637FA}"/>
                </a:ext>
              </a:extLst>
            </p:cNvPr>
            <p:cNvSpPr txBox="1"/>
            <p:nvPr/>
          </p:nvSpPr>
          <p:spPr>
            <a:xfrm>
              <a:off x="4902283" y="249407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P7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357259C-07A9-21F5-ABB2-EE701177F7B5}"/>
                </a:ext>
              </a:extLst>
            </p:cNvPr>
            <p:cNvSpPr txBox="1"/>
            <p:nvPr/>
          </p:nvSpPr>
          <p:spPr>
            <a:xfrm>
              <a:off x="5237825" y="249407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P0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D25EE4-1BFD-02C1-2161-EA626675E18D}"/>
                </a:ext>
              </a:extLst>
            </p:cNvPr>
            <p:cNvSpPr txBox="1"/>
            <p:nvPr/>
          </p:nvSpPr>
          <p:spPr>
            <a:xfrm>
              <a:off x="5573367" y="249407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P7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2AB2376-20E6-1A8D-1080-00702FBECB25}"/>
                </a:ext>
              </a:extLst>
            </p:cNvPr>
            <p:cNvSpPr txBox="1"/>
            <p:nvPr/>
          </p:nvSpPr>
          <p:spPr>
            <a:xfrm>
              <a:off x="5908909" y="249407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P0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D5ED8A-50CB-EAB9-D115-6FB254992D7E}"/>
                </a:ext>
              </a:extLst>
            </p:cNvPr>
            <p:cNvSpPr txBox="1"/>
            <p:nvPr/>
          </p:nvSpPr>
          <p:spPr>
            <a:xfrm>
              <a:off x="6244449" y="249407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P7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D90E545-3383-423B-FCA8-9DAAB1C9A1C9}"/>
                </a:ext>
              </a:extLst>
            </p:cNvPr>
            <p:cNvSpPr txBox="1"/>
            <p:nvPr/>
          </p:nvSpPr>
          <p:spPr>
            <a:xfrm>
              <a:off x="8286885" y="243252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P0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E869A4D-FDD2-9B2C-D8CA-A7C772B57E7C}"/>
                </a:ext>
              </a:extLst>
            </p:cNvPr>
            <p:cNvSpPr txBox="1"/>
            <p:nvPr/>
          </p:nvSpPr>
          <p:spPr>
            <a:xfrm>
              <a:off x="8618769" y="243252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P7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428C6BA-DF32-D789-E90F-0275873C3D24}"/>
                </a:ext>
              </a:extLst>
            </p:cNvPr>
            <p:cNvSpPr txBox="1"/>
            <p:nvPr/>
          </p:nvSpPr>
          <p:spPr>
            <a:xfrm>
              <a:off x="8950653" y="243252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P0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18409D-4FA4-289D-C8D2-C77EA6C94508}"/>
                </a:ext>
              </a:extLst>
            </p:cNvPr>
            <p:cNvSpPr txBox="1"/>
            <p:nvPr/>
          </p:nvSpPr>
          <p:spPr>
            <a:xfrm>
              <a:off x="9282537" y="243252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P7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0D20D6-8B23-1CD2-AD06-E46D1D8D0757}"/>
                </a:ext>
              </a:extLst>
            </p:cNvPr>
            <p:cNvSpPr txBox="1"/>
            <p:nvPr/>
          </p:nvSpPr>
          <p:spPr>
            <a:xfrm>
              <a:off x="9614421" y="243252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P0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DAB774A-1550-981F-E6E2-D386D87DD0AC}"/>
                </a:ext>
              </a:extLst>
            </p:cNvPr>
            <p:cNvSpPr txBox="1"/>
            <p:nvPr/>
          </p:nvSpPr>
          <p:spPr>
            <a:xfrm>
              <a:off x="9946305" y="243252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P7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3724AE0-5E19-75F0-2272-548B91968B22}"/>
                </a:ext>
              </a:extLst>
            </p:cNvPr>
            <p:cNvGrpSpPr/>
            <p:nvPr/>
          </p:nvGrpSpPr>
          <p:grpSpPr>
            <a:xfrm>
              <a:off x="490204" y="2740297"/>
              <a:ext cx="3436872" cy="2642791"/>
              <a:chOff x="490204" y="2740297"/>
              <a:chExt cx="3436872" cy="264279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2C57F11-C74E-8182-C98F-6211F7D0D4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175" b="25901"/>
              <a:stretch>
                <a:fillRect/>
              </a:stretch>
            </p:blipFill>
            <p:spPr>
              <a:xfrm>
                <a:off x="490204" y="2740297"/>
                <a:ext cx="3436872" cy="2642791"/>
              </a:xfrm>
              <a:prstGeom prst="rect">
                <a:avLst/>
              </a:prstGeom>
            </p:spPr>
          </p:pic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CEEC850-681E-4C11-9780-67AF6426BEED}"/>
                  </a:ext>
                </a:extLst>
              </p:cNvPr>
              <p:cNvSpPr/>
              <p:nvPr/>
            </p:nvSpPr>
            <p:spPr>
              <a:xfrm>
                <a:off x="804459" y="3970726"/>
                <a:ext cx="2062750" cy="55900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EAA098-E56F-C966-9ED1-F022A57B29A1}"/>
                </a:ext>
              </a:extLst>
            </p:cNvPr>
            <p:cNvGrpSpPr/>
            <p:nvPr/>
          </p:nvGrpSpPr>
          <p:grpSpPr>
            <a:xfrm>
              <a:off x="4210159" y="2810653"/>
              <a:ext cx="3436873" cy="2519680"/>
              <a:chOff x="4210347" y="2801852"/>
              <a:chExt cx="3436873" cy="251968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8ED555F-E13D-33FF-0107-16ECF7B157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781" b="25901"/>
              <a:stretch>
                <a:fillRect/>
              </a:stretch>
            </p:blipFill>
            <p:spPr>
              <a:xfrm>
                <a:off x="4210347" y="2801852"/>
                <a:ext cx="3436873" cy="2519680"/>
              </a:xfrm>
              <a:prstGeom prst="rect">
                <a:avLst/>
              </a:prstGeom>
            </p:spPr>
          </p:pic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A7662DA-36E5-D627-A19E-E519D1CC49F6}"/>
                  </a:ext>
                </a:extLst>
              </p:cNvPr>
              <p:cNvSpPr/>
              <p:nvPr/>
            </p:nvSpPr>
            <p:spPr>
              <a:xfrm>
                <a:off x="4576359" y="3782191"/>
                <a:ext cx="2062750" cy="55900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6C358B3-F4F1-674F-D6C1-B066F0CFDA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30116" y="2762110"/>
              <a:ext cx="3438000" cy="2620978"/>
              <a:chOff x="7930491" y="2740297"/>
              <a:chExt cx="3385868" cy="258123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FFD79AE-8625-2614-CF61-4DC538392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286" b="32271"/>
              <a:stretch>
                <a:fillRect/>
              </a:stretch>
            </p:blipFill>
            <p:spPr>
              <a:xfrm>
                <a:off x="7930491" y="2740297"/>
                <a:ext cx="3385868" cy="2581235"/>
              </a:xfrm>
              <a:prstGeom prst="rect">
                <a:avLst/>
              </a:prstGeom>
            </p:spPr>
          </p:pic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598B9DE-C740-0876-CBB2-55009C22CF76}"/>
                  </a:ext>
                </a:extLst>
              </p:cNvPr>
              <p:cNvSpPr/>
              <p:nvPr/>
            </p:nvSpPr>
            <p:spPr>
              <a:xfrm>
                <a:off x="8189509" y="4341192"/>
                <a:ext cx="2062750" cy="55900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13D8202-E5BA-A2C2-E27D-6CA13FF0FFBC}"/>
                </a:ext>
              </a:extLst>
            </p:cNvPr>
            <p:cNvSpPr txBox="1"/>
            <p:nvPr/>
          </p:nvSpPr>
          <p:spPr>
            <a:xfrm>
              <a:off x="1594255" y="5408911"/>
              <a:ext cx="9567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CELF2</a:t>
              </a:r>
              <a:endParaRPr lang="en-CA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2931955-CD68-FB1D-388B-FF891B597065}"/>
                </a:ext>
              </a:extLst>
            </p:cNvPr>
            <p:cNvSpPr txBox="1"/>
            <p:nvPr/>
          </p:nvSpPr>
          <p:spPr>
            <a:xfrm>
              <a:off x="9042433" y="5408911"/>
              <a:ext cx="12526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GAPDH</a:t>
              </a:r>
              <a:endParaRPr lang="en-CA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86B9DBA-6C8D-ADC9-C4FB-0F7FCA1EE8A5}"/>
                </a:ext>
              </a:extLst>
            </p:cNvPr>
            <p:cNvSpPr txBox="1"/>
            <p:nvPr/>
          </p:nvSpPr>
          <p:spPr>
            <a:xfrm>
              <a:off x="5318344" y="5408911"/>
              <a:ext cx="9567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CELF2</a:t>
              </a:r>
              <a:endParaRPr lang="en-CA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6D89199-FA69-EF66-5E73-C354CD87B94F}"/>
                </a:ext>
              </a:extLst>
            </p:cNvPr>
            <p:cNvSpPr txBox="1"/>
            <p:nvPr/>
          </p:nvSpPr>
          <p:spPr>
            <a:xfrm>
              <a:off x="1189501" y="1983079"/>
              <a:ext cx="14576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Cytoplasmic</a:t>
              </a:r>
              <a:endParaRPr lang="en-CA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9CA5C4-466A-65B9-AA58-98ADE84DA380}"/>
                </a:ext>
              </a:extLst>
            </p:cNvPr>
            <p:cNvSpPr txBox="1"/>
            <p:nvPr/>
          </p:nvSpPr>
          <p:spPr>
            <a:xfrm>
              <a:off x="8516543" y="1983079"/>
              <a:ext cx="14576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Cytoplasmic</a:t>
              </a:r>
              <a:endParaRPr lang="en-CA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9428DC6-79B3-D94B-9D41-7B5EC99E7F08}"/>
                </a:ext>
              </a:extLst>
            </p:cNvPr>
            <p:cNvSpPr txBox="1"/>
            <p:nvPr/>
          </p:nvSpPr>
          <p:spPr>
            <a:xfrm>
              <a:off x="4853022" y="1983079"/>
              <a:ext cx="14576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Nuclear</a:t>
              </a:r>
              <a:endParaRPr lang="en-CA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AC18F1-6554-F2A3-2DDE-C568FB3425FA}"/>
              </a:ext>
            </a:extLst>
          </p:cNvPr>
          <p:cNvSpPr txBox="1"/>
          <p:nvPr/>
        </p:nvSpPr>
        <p:spPr>
          <a:xfrm>
            <a:off x="2001315" y="558706"/>
            <a:ext cx="8189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Full unedited blot for </a:t>
            </a:r>
            <a:r>
              <a:rPr lang="en-US" sz="3200" b="1" dirty="0"/>
              <a:t>Figure 4E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63021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F9F5F6E-197A-0022-2643-75C4AA84ADF6}"/>
              </a:ext>
            </a:extLst>
          </p:cNvPr>
          <p:cNvGrpSpPr/>
          <p:nvPr/>
        </p:nvGrpSpPr>
        <p:grpSpPr>
          <a:xfrm>
            <a:off x="4488375" y="1844967"/>
            <a:ext cx="3215249" cy="4454327"/>
            <a:chOff x="3982720" y="722165"/>
            <a:chExt cx="4226560" cy="58553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6656E0-C831-6A11-A0D1-6C7E6720D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6" r="9951"/>
            <a:stretch>
              <a:fillRect/>
            </a:stretch>
          </p:blipFill>
          <p:spPr>
            <a:xfrm flipH="1">
              <a:off x="3982720" y="1454104"/>
              <a:ext cx="4226560" cy="512343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096A495-1805-8574-3ED2-FE7B70A16858}"/>
                </a:ext>
              </a:extLst>
            </p:cNvPr>
            <p:cNvSpPr txBox="1"/>
            <p:nvPr/>
          </p:nvSpPr>
          <p:spPr>
            <a:xfrm rot="18900000">
              <a:off x="5601953" y="722165"/>
              <a:ext cx="1178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err="1"/>
                <a:t>Intronless</a:t>
              </a:r>
              <a:endParaRPr lang="en-CA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9D5215-2AC8-2439-1D33-A583980195E5}"/>
                </a:ext>
              </a:extLst>
            </p:cNvPr>
            <p:cNvSpPr txBox="1"/>
            <p:nvPr/>
          </p:nvSpPr>
          <p:spPr>
            <a:xfrm rot="18900000">
              <a:off x="5162442" y="722165"/>
              <a:ext cx="1052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Reporter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E001DF1-48B6-9090-A1E6-6E311940E34F}"/>
              </a:ext>
            </a:extLst>
          </p:cNvPr>
          <p:cNvSpPr/>
          <p:nvPr/>
        </p:nvSpPr>
        <p:spPr>
          <a:xfrm>
            <a:off x="5405387" y="3124700"/>
            <a:ext cx="605329" cy="10071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38FA80-DDEF-8E17-2087-D9BD65F21F86}"/>
              </a:ext>
            </a:extLst>
          </p:cNvPr>
          <p:cNvSpPr txBox="1"/>
          <p:nvPr/>
        </p:nvSpPr>
        <p:spPr>
          <a:xfrm>
            <a:off x="1668873" y="558706"/>
            <a:ext cx="88542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Full unedited blot for </a:t>
            </a:r>
            <a:r>
              <a:rPr lang="en-US" sz="3200" b="1" dirty="0"/>
              <a:t>Supplemental</a:t>
            </a:r>
            <a:r>
              <a:rPr lang="en-US" sz="3200" dirty="0"/>
              <a:t> </a:t>
            </a:r>
            <a:r>
              <a:rPr lang="en-US" sz="3200" b="1" dirty="0"/>
              <a:t>Figure 1E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339290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E95B20-7CE8-7C08-94F7-F68CC90E6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" t="8340" r="9753" b="52633"/>
          <a:stretch>
            <a:fillRect/>
          </a:stretch>
        </p:blipFill>
        <p:spPr>
          <a:xfrm>
            <a:off x="1668873" y="2472905"/>
            <a:ext cx="4135663" cy="26860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24D038-7247-00EE-4120-4CB889654BF9}"/>
              </a:ext>
            </a:extLst>
          </p:cNvPr>
          <p:cNvSpPr/>
          <p:nvPr/>
        </p:nvSpPr>
        <p:spPr>
          <a:xfrm>
            <a:off x="2180716" y="3423834"/>
            <a:ext cx="3164807" cy="486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F363D-3445-A4F6-744E-A9D2A37A40C0}"/>
              </a:ext>
            </a:extLst>
          </p:cNvPr>
          <p:cNvSpPr txBox="1"/>
          <p:nvPr/>
        </p:nvSpPr>
        <p:spPr>
          <a:xfrm>
            <a:off x="3392201" y="5164078"/>
            <a:ext cx="956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LMNB1</a:t>
            </a:r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25B8F1-86FA-CCC3-B3ED-900094F7CDBF}"/>
              </a:ext>
            </a:extLst>
          </p:cNvPr>
          <p:cNvGrpSpPr/>
          <p:nvPr/>
        </p:nvGrpSpPr>
        <p:grpSpPr>
          <a:xfrm>
            <a:off x="2254150" y="2165128"/>
            <a:ext cx="954819" cy="307777"/>
            <a:chOff x="511611" y="1976414"/>
            <a:chExt cx="954819" cy="3077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E1D425-C2C4-9156-FFE7-9E8F3B14A351}"/>
                </a:ext>
              </a:extLst>
            </p:cNvPr>
            <p:cNvSpPr txBox="1"/>
            <p:nvPr/>
          </p:nvSpPr>
          <p:spPr>
            <a:xfrm>
              <a:off x="511611" y="1976414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2AC2AA-66EE-8CFB-5671-5B76801FB0F8}"/>
                </a:ext>
              </a:extLst>
            </p:cNvPr>
            <p:cNvSpPr txBox="1"/>
            <p:nvPr/>
          </p:nvSpPr>
          <p:spPr>
            <a:xfrm>
              <a:off x="828644" y="197641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D01BF8-FBE8-FBF2-6890-855265835A4F}"/>
                </a:ext>
              </a:extLst>
            </p:cNvPr>
            <p:cNvSpPr txBox="1"/>
            <p:nvPr/>
          </p:nvSpPr>
          <p:spPr>
            <a:xfrm>
              <a:off x="1151920" y="197641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127DD9-9316-5AD1-EF73-B5B74190F11D}"/>
              </a:ext>
            </a:extLst>
          </p:cNvPr>
          <p:cNvGrpSpPr/>
          <p:nvPr/>
        </p:nvGrpSpPr>
        <p:grpSpPr>
          <a:xfrm>
            <a:off x="3228656" y="2165128"/>
            <a:ext cx="954819" cy="307777"/>
            <a:chOff x="511611" y="1976414"/>
            <a:chExt cx="954819" cy="3077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C448FE-1E21-3AF4-2932-95F8E39BF1AF}"/>
                </a:ext>
              </a:extLst>
            </p:cNvPr>
            <p:cNvSpPr txBox="1"/>
            <p:nvPr/>
          </p:nvSpPr>
          <p:spPr>
            <a:xfrm>
              <a:off x="511611" y="1976414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6A9598-06A4-7755-1C70-DBF7790F4BBF}"/>
                </a:ext>
              </a:extLst>
            </p:cNvPr>
            <p:cNvSpPr txBox="1"/>
            <p:nvPr/>
          </p:nvSpPr>
          <p:spPr>
            <a:xfrm>
              <a:off x="828644" y="197641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9556EC-C193-9EDF-32DB-1DB4B7C7B13A}"/>
                </a:ext>
              </a:extLst>
            </p:cNvPr>
            <p:cNvSpPr txBox="1"/>
            <p:nvPr/>
          </p:nvSpPr>
          <p:spPr>
            <a:xfrm>
              <a:off x="1151920" y="197641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A99E9A-D727-F5F5-BF18-A3506DDC7A7D}"/>
              </a:ext>
            </a:extLst>
          </p:cNvPr>
          <p:cNvGrpSpPr/>
          <p:nvPr/>
        </p:nvGrpSpPr>
        <p:grpSpPr>
          <a:xfrm>
            <a:off x="4273450" y="2165128"/>
            <a:ext cx="954819" cy="307777"/>
            <a:chOff x="511611" y="1976414"/>
            <a:chExt cx="954819" cy="30777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83AF1C-B02C-5F33-5D2B-9CF1AB6741AC}"/>
                </a:ext>
              </a:extLst>
            </p:cNvPr>
            <p:cNvSpPr txBox="1"/>
            <p:nvPr/>
          </p:nvSpPr>
          <p:spPr>
            <a:xfrm>
              <a:off x="511611" y="1976414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B25DC0-7BE1-86A2-081F-A238C183B45B}"/>
                </a:ext>
              </a:extLst>
            </p:cNvPr>
            <p:cNvSpPr txBox="1"/>
            <p:nvPr/>
          </p:nvSpPr>
          <p:spPr>
            <a:xfrm>
              <a:off x="828644" y="197641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C4985B-C715-2CBF-DB31-15FD2F35E7A4}"/>
                </a:ext>
              </a:extLst>
            </p:cNvPr>
            <p:cNvSpPr txBox="1"/>
            <p:nvPr/>
          </p:nvSpPr>
          <p:spPr>
            <a:xfrm>
              <a:off x="1151920" y="197641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806B0CD-39A1-9674-A918-F3C92649E622}"/>
              </a:ext>
            </a:extLst>
          </p:cNvPr>
          <p:cNvSpPr txBox="1"/>
          <p:nvPr/>
        </p:nvSpPr>
        <p:spPr>
          <a:xfrm>
            <a:off x="4282707" y="1795796"/>
            <a:ext cx="956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Iso.Ctrl</a:t>
            </a:r>
            <a:endParaRPr lang="en-C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24E3FC-8621-F060-AEF4-347DC53CBD61}"/>
              </a:ext>
            </a:extLst>
          </p:cNvPr>
          <p:cNvSpPr txBox="1"/>
          <p:nvPr/>
        </p:nvSpPr>
        <p:spPr>
          <a:xfrm>
            <a:off x="2231185" y="1795796"/>
            <a:ext cx="956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Ctrl</a:t>
            </a:r>
            <a:endParaRPr lang="en-C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82CAF-8198-7E4B-DD21-07EC84F1D800}"/>
              </a:ext>
            </a:extLst>
          </p:cNvPr>
          <p:cNvSpPr txBox="1"/>
          <p:nvPr/>
        </p:nvSpPr>
        <p:spPr>
          <a:xfrm>
            <a:off x="3256946" y="1795796"/>
            <a:ext cx="956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R493H</a:t>
            </a:r>
            <a:endParaRPr lang="en-CA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6ED4B79-848A-93B9-D9BC-0939062769A0}"/>
              </a:ext>
            </a:extLst>
          </p:cNvPr>
          <p:cNvCxnSpPr>
            <a:cxnSpLocks/>
          </p:cNvCxnSpPr>
          <p:nvPr/>
        </p:nvCxnSpPr>
        <p:spPr>
          <a:xfrm>
            <a:off x="2265371" y="2151888"/>
            <a:ext cx="8830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45B52F-5CC8-60A6-CD10-2BDC9374B9FA}"/>
              </a:ext>
            </a:extLst>
          </p:cNvPr>
          <p:cNvCxnSpPr>
            <a:cxnSpLocks/>
          </p:cNvCxnSpPr>
          <p:nvPr/>
        </p:nvCxnSpPr>
        <p:spPr>
          <a:xfrm>
            <a:off x="3282867" y="2151888"/>
            <a:ext cx="8830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2447682-3A06-3630-6468-66E4CF107012}"/>
              </a:ext>
            </a:extLst>
          </p:cNvPr>
          <p:cNvCxnSpPr>
            <a:cxnSpLocks/>
          </p:cNvCxnSpPr>
          <p:nvPr/>
        </p:nvCxnSpPr>
        <p:spPr>
          <a:xfrm>
            <a:off x="4282707" y="2151888"/>
            <a:ext cx="8830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84D3CC55-6BA2-1F6E-8403-8BCD7C581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514" r="8311" b="51859"/>
          <a:stretch>
            <a:fillRect/>
          </a:stretch>
        </p:blipFill>
        <p:spPr>
          <a:xfrm>
            <a:off x="6101173" y="2472905"/>
            <a:ext cx="3984617" cy="256806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DD482D0-DE64-0C3C-FC84-1DA10D9D68AB}"/>
              </a:ext>
            </a:extLst>
          </p:cNvPr>
          <p:cNvGrpSpPr/>
          <p:nvPr/>
        </p:nvGrpSpPr>
        <p:grpSpPr>
          <a:xfrm>
            <a:off x="6669426" y="2165128"/>
            <a:ext cx="954819" cy="307777"/>
            <a:chOff x="511611" y="1976414"/>
            <a:chExt cx="954819" cy="30777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A8A7814-96C4-3860-5BB5-FDE32BD983E7}"/>
                </a:ext>
              </a:extLst>
            </p:cNvPr>
            <p:cNvSpPr txBox="1"/>
            <p:nvPr/>
          </p:nvSpPr>
          <p:spPr>
            <a:xfrm>
              <a:off x="511611" y="1976414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24FAD83-EFD4-E0C8-54D3-84B72C464A06}"/>
                </a:ext>
              </a:extLst>
            </p:cNvPr>
            <p:cNvSpPr txBox="1"/>
            <p:nvPr/>
          </p:nvSpPr>
          <p:spPr>
            <a:xfrm>
              <a:off x="828644" y="197641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0B2186-01DB-4BF4-FBAA-1371CB8D6B4C}"/>
                </a:ext>
              </a:extLst>
            </p:cNvPr>
            <p:cNvSpPr txBox="1"/>
            <p:nvPr/>
          </p:nvSpPr>
          <p:spPr>
            <a:xfrm>
              <a:off x="1151920" y="197641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ED047B1-C4E5-6215-B66A-7064396CA6D2}"/>
              </a:ext>
            </a:extLst>
          </p:cNvPr>
          <p:cNvGrpSpPr/>
          <p:nvPr/>
        </p:nvGrpSpPr>
        <p:grpSpPr>
          <a:xfrm>
            <a:off x="7643932" y="2165128"/>
            <a:ext cx="954819" cy="307777"/>
            <a:chOff x="511611" y="1976414"/>
            <a:chExt cx="954819" cy="30777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50F66D8-3F7E-DC56-2D76-48A2A0598FDD}"/>
                </a:ext>
              </a:extLst>
            </p:cNvPr>
            <p:cNvSpPr txBox="1"/>
            <p:nvPr/>
          </p:nvSpPr>
          <p:spPr>
            <a:xfrm>
              <a:off x="511611" y="1976414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FD836FB-C8FD-BD7D-3DCB-CE7402DF33DD}"/>
                </a:ext>
              </a:extLst>
            </p:cNvPr>
            <p:cNvSpPr txBox="1"/>
            <p:nvPr/>
          </p:nvSpPr>
          <p:spPr>
            <a:xfrm>
              <a:off x="828644" y="197641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5E10B2C-4985-3990-FFBF-60DA28EEDBBB}"/>
                </a:ext>
              </a:extLst>
            </p:cNvPr>
            <p:cNvSpPr txBox="1"/>
            <p:nvPr/>
          </p:nvSpPr>
          <p:spPr>
            <a:xfrm>
              <a:off x="1151920" y="197641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AF78924-0CD8-EF57-06E3-63B08AF51BF1}"/>
              </a:ext>
            </a:extLst>
          </p:cNvPr>
          <p:cNvGrpSpPr/>
          <p:nvPr/>
        </p:nvGrpSpPr>
        <p:grpSpPr>
          <a:xfrm>
            <a:off x="8688726" y="2165128"/>
            <a:ext cx="954819" cy="307777"/>
            <a:chOff x="511611" y="1976414"/>
            <a:chExt cx="954819" cy="30777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2D6C7E8-5095-0329-A207-E4A35BD32BC7}"/>
                </a:ext>
              </a:extLst>
            </p:cNvPr>
            <p:cNvSpPr txBox="1"/>
            <p:nvPr/>
          </p:nvSpPr>
          <p:spPr>
            <a:xfrm>
              <a:off x="511611" y="1976414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5F5922B-2EC4-1213-30DA-01E41CA26F2C}"/>
                </a:ext>
              </a:extLst>
            </p:cNvPr>
            <p:cNvSpPr txBox="1"/>
            <p:nvPr/>
          </p:nvSpPr>
          <p:spPr>
            <a:xfrm>
              <a:off x="828644" y="197641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B8BACC1-EC3A-DB49-6614-F21467046F0D}"/>
                </a:ext>
              </a:extLst>
            </p:cNvPr>
            <p:cNvSpPr txBox="1"/>
            <p:nvPr/>
          </p:nvSpPr>
          <p:spPr>
            <a:xfrm>
              <a:off x="1151920" y="197641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400" dirty="0"/>
                <a:t>N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B8141E6-4454-363E-8169-E4549161A9D5}"/>
              </a:ext>
            </a:extLst>
          </p:cNvPr>
          <p:cNvSpPr txBox="1"/>
          <p:nvPr/>
        </p:nvSpPr>
        <p:spPr>
          <a:xfrm>
            <a:off x="8697983" y="1795796"/>
            <a:ext cx="956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Iso.Ctrl</a:t>
            </a:r>
            <a:endParaRPr lang="en-C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313705-A37E-FE06-7900-171A3886E755}"/>
              </a:ext>
            </a:extLst>
          </p:cNvPr>
          <p:cNvSpPr txBox="1"/>
          <p:nvPr/>
        </p:nvSpPr>
        <p:spPr>
          <a:xfrm>
            <a:off x="6671776" y="1795796"/>
            <a:ext cx="956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Ctrl</a:t>
            </a:r>
            <a:endParaRPr lang="en-CA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4A47AB4-14AA-2D07-7549-8F06AFAA92B5}"/>
              </a:ext>
            </a:extLst>
          </p:cNvPr>
          <p:cNvSpPr txBox="1"/>
          <p:nvPr/>
        </p:nvSpPr>
        <p:spPr>
          <a:xfrm>
            <a:off x="7684879" y="1795796"/>
            <a:ext cx="956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R493H</a:t>
            </a:r>
            <a:endParaRPr lang="en-CA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6E4B6A7-E789-6037-1CE3-3419F32A7125}"/>
              </a:ext>
            </a:extLst>
          </p:cNvPr>
          <p:cNvCxnSpPr>
            <a:cxnSpLocks/>
          </p:cNvCxnSpPr>
          <p:nvPr/>
        </p:nvCxnSpPr>
        <p:spPr>
          <a:xfrm>
            <a:off x="6680647" y="2151888"/>
            <a:ext cx="8830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BB49AED-AF61-30E0-01FB-36627438DDE1}"/>
              </a:ext>
            </a:extLst>
          </p:cNvPr>
          <p:cNvCxnSpPr>
            <a:cxnSpLocks/>
          </p:cNvCxnSpPr>
          <p:nvPr/>
        </p:nvCxnSpPr>
        <p:spPr>
          <a:xfrm>
            <a:off x="7698143" y="2151888"/>
            <a:ext cx="8830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98FFF70-7B71-61CF-9C8B-06339DBB861E}"/>
              </a:ext>
            </a:extLst>
          </p:cNvPr>
          <p:cNvCxnSpPr>
            <a:cxnSpLocks/>
          </p:cNvCxnSpPr>
          <p:nvPr/>
        </p:nvCxnSpPr>
        <p:spPr>
          <a:xfrm>
            <a:off x="8697983" y="2151888"/>
            <a:ext cx="8830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94CDB5E-9286-2B92-1E3B-6C4865B700F4}"/>
              </a:ext>
            </a:extLst>
          </p:cNvPr>
          <p:cNvSpPr txBox="1"/>
          <p:nvPr/>
        </p:nvSpPr>
        <p:spPr>
          <a:xfrm>
            <a:off x="7408985" y="5082017"/>
            <a:ext cx="1355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GAPDH</a:t>
            </a:r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DBEF9B-12DE-065B-E25F-68358BC4A5D3}"/>
              </a:ext>
            </a:extLst>
          </p:cNvPr>
          <p:cNvSpPr txBox="1"/>
          <p:nvPr/>
        </p:nvSpPr>
        <p:spPr>
          <a:xfrm>
            <a:off x="1668873" y="558706"/>
            <a:ext cx="88542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Full unedited blot for </a:t>
            </a:r>
            <a:r>
              <a:rPr lang="en-US" sz="3200" b="1" dirty="0"/>
              <a:t>Supplemental</a:t>
            </a:r>
            <a:r>
              <a:rPr lang="en-US" sz="3200" dirty="0"/>
              <a:t> </a:t>
            </a:r>
            <a:r>
              <a:rPr lang="en-US" sz="3200" b="1" dirty="0"/>
              <a:t>Figure 2B</a:t>
            </a:r>
            <a:endParaRPr lang="en-CA" sz="3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73911F-2BF2-7230-701F-18F843508D4A}"/>
              </a:ext>
            </a:extLst>
          </p:cNvPr>
          <p:cNvSpPr/>
          <p:nvPr/>
        </p:nvSpPr>
        <p:spPr>
          <a:xfrm>
            <a:off x="6632404" y="3886539"/>
            <a:ext cx="3164807" cy="486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746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8045B-986F-5FBD-F9E7-A9D322A74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D82E10-1726-2EDD-7C6B-3E4AF24F2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22124" r="17676" b="30796"/>
          <a:stretch>
            <a:fillRect/>
          </a:stretch>
        </p:blipFill>
        <p:spPr>
          <a:xfrm>
            <a:off x="4513597" y="2031319"/>
            <a:ext cx="3164806" cy="40664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D6B7DB-E49A-85D8-4363-61B6026B39EC}"/>
              </a:ext>
            </a:extLst>
          </p:cNvPr>
          <p:cNvSpPr/>
          <p:nvPr/>
        </p:nvSpPr>
        <p:spPr>
          <a:xfrm>
            <a:off x="4965592" y="2863557"/>
            <a:ext cx="2620912" cy="1991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4A315-0F61-9D95-2395-6221684E5DE8}"/>
              </a:ext>
            </a:extLst>
          </p:cNvPr>
          <p:cNvSpPr txBox="1"/>
          <p:nvPr/>
        </p:nvSpPr>
        <p:spPr>
          <a:xfrm>
            <a:off x="5562318" y="6097790"/>
            <a:ext cx="9567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CELF2</a:t>
            </a:r>
            <a:endParaRPr lang="en-CA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25D43F-E66E-C140-2673-8312D7A64F96}"/>
              </a:ext>
            </a:extLst>
          </p:cNvPr>
          <p:cNvSpPr txBox="1"/>
          <p:nvPr/>
        </p:nvSpPr>
        <p:spPr>
          <a:xfrm>
            <a:off x="6363663" y="1279364"/>
            <a:ext cx="9567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IP</a:t>
            </a:r>
            <a:endParaRPr lang="en-CA" sz="16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D503A2-CA9D-B5F4-5B3C-2EB2291C5DA6}"/>
              </a:ext>
            </a:extLst>
          </p:cNvPr>
          <p:cNvCxnSpPr>
            <a:cxnSpLocks/>
          </p:cNvCxnSpPr>
          <p:nvPr/>
        </p:nvCxnSpPr>
        <p:spPr>
          <a:xfrm>
            <a:off x="5042803" y="1623250"/>
            <a:ext cx="11412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1236117-BC21-902A-359A-A9365F3B998E}"/>
              </a:ext>
            </a:extLst>
          </p:cNvPr>
          <p:cNvCxnSpPr>
            <a:cxnSpLocks/>
          </p:cNvCxnSpPr>
          <p:nvPr/>
        </p:nvCxnSpPr>
        <p:spPr>
          <a:xfrm>
            <a:off x="6276048" y="1623250"/>
            <a:ext cx="1229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3539F2C-9ADD-56B2-0428-394024789529}"/>
              </a:ext>
            </a:extLst>
          </p:cNvPr>
          <p:cNvSpPr txBox="1"/>
          <p:nvPr/>
        </p:nvSpPr>
        <p:spPr>
          <a:xfrm>
            <a:off x="5024207" y="1678087"/>
            <a:ext cx="5381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IgG</a:t>
            </a:r>
            <a:endParaRPr lang="en-CA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C5D65-E6B1-6BC7-3A0E-0802C23A4EEA}"/>
              </a:ext>
            </a:extLst>
          </p:cNvPr>
          <p:cNvSpPr txBox="1"/>
          <p:nvPr/>
        </p:nvSpPr>
        <p:spPr>
          <a:xfrm>
            <a:off x="5135059" y="1279364"/>
            <a:ext cx="9567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Lysate</a:t>
            </a:r>
            <a:endParaRPr lang="en-CA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17034F-C150-0C7E-858F-57D985384811}"/>
              </a:ext>
            </a:extLst>
          </p:cNvPr>
          <p:cNvSpPr txBox="1"/>
          <p:nvPr/>
        </p:nvSpPr>
        <p:spPr>
          <a:xfrm>
            <a:off x="5472607" y="1678087"/>
            <a:ext cx="8910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CELF2</a:t>
            </a:r>
            <a:endParaRPr lang="en-CA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D74C8C-F94E-3A12-EDC4-9BA302FA4B66}"/>
              </a:ext>
            </a:extLst>
          </p:cNvPr>
          <p:cNvSpPr txBox="1"/>
          <p:nvPr/>
        </p:nvSpPr>
        <p:spPr>
          <a:xfrm>
            <a:off x="6270497" y="1678087"/>
            <a:ext cx="5381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IgG</a:t>
            </a:r>
            <a:endParaRPr lang="en-CA" sz="1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5CCD68C-CA0A-1559-8D6A-7666CA37BFE3}"/>
              </a:ext>
            </a:extLst>
          </p:cNvPr>
          <p:cNvSpPr txBox="1"/>
          <p:nvPr/>
        </p:nvSpPr>
        <p:spPr>
          <a:xfrm>
            <a:off x="6742343" y="1678087"/>
            <a:ext cx="8910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CELF2</a:t>
            </a:r>
            <a:endParaRPr lang="en-CA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C1CAB9-C111-3892-A92B-D38D65EAFFFC}"/>
              </a:ext>
            </a:extLst>
          </p:cNvPr>
          <p:cNvSpPr txBox="1"/>
          <p:nvPr/>
        </p:nvSpPr>
        <p:spPr>
          <a:xfrm>
            <a:off x="1668873" y="558706"/>
            <a:ext cx="88542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Full unedited blot for </a:t>
            </a:r>
            <a:r>
              <a:rPr lang="en-US" sz="3200" b="1" dirty="0"/>
              <a:t>Supplemental</a:t>
            </a:r>
            <a:r>
              <a:rPr lang="en-US" sz="3200" dirty="0"/>
              <a:t> </a:t>
            </a:r>
            <a:r>
              <a:rPr lang="en-US" sz="3200" b="1" dirty="0"/>
              <a:t>Figure 5A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95506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C7068-48F6-1D8B-7447-F6FCAD32B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5F61417-CC3E-CE22-C22A-964AD8F225F5}"/>
              </a:ext>
            </a:extLst>
          </p:cNvPr>
          <p:cNvGrpSpPr/>
          <p:nvPr/>
        </p:nvGrpSpPr>
        <p:grpSpPr>
          <a:xfrm>
            <a:off x="497813" y="1264203"/>
            <a:ext cx="3736053" cy="2616949"/>
            <a:chOff x="248430" y="1365801"/>
            <a:chExt cx="3736053" cy="26169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FA119D-1124-5F90-9559-7C79269DCE42}"/>
                </a:ext>
              </a:extLst>
            </p:cNvPr>
            <p:cNvSpPr txBox="1"/>
            <p:nvPr/>
          </p:nvSpPr>
          <p:spPr>
            <a:xfrm>
              <a:off x="665869" y="1365801"/>
              <a:ext cx="102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Empty Ctrl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FA500A-BFF2-FD26-0977-DED6323759D4}"/>
                </a:ext>
              </a:extLst>
            </p:cNvPr>
            <p:cNvSpPr txBox="1"/>
            <p:nvPr/>
          </p:nvSpPr>
          <p:spPr>
            <a:xfrm>
              <a:off x="595536" y="1712887"/>
              <a:ext cx="1083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    C   N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41A4A9-B776-47BD-A075-87FA399A239F}"/>
                </a:ext>
              </a:extLst>
            </p:cNvPr>
            <p:cNvCxnSpPr>
              <a:cxnSpLocks/>
            </p:cNvCxnSpPr>
            <p:nvPr/>
          </p:nvCxnSpPr>
          <p:spPr>
            <a:xfrm>
              <a:off x="780586" y="1713818"/>
              <a:ext cx="7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789C035-E7C5-14D5-0EC1-C5D59C2908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8430" y="2000598"/>
              <a:ext cx="3736053" cy="1620000"/>
              <a:chOff x="260304" y="2059973"/>
              <a:chExt cx="3781656" cy="1639774"/>
            </a:xfrm>
          </p:grpSpPr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53F3AB6D-496B-40F5-B808-883918C654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913" b="50552"/>
              <a:stretch>
                <a:fillRect/>
              </a:stretch>
            </p:blipFill>
            <p:spPr>
              <a:xfrm>
                <a:off x="260304" y="2059973"/>
                <a:ext cx="3781656" cy="1639774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A38C14A-998F-453E-AF1F-77A546157AD7}"/>
                  </a:ext>
                </a:extLst>
              </p:cNvPr>
              <p:cNvSpPr/>
              <p:nvPr/>
            </p:nvSpPr>
            <p:spPr>
              <a:xfrm>
                <a:off x="665870" y="2694214"/>
                <a:ext cx="1053282" cy="39538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28E9B20-12AE-2B00-94B1-559CC66BAEFB}"/>
                </a:ext>
              </a:extLst>
            </p:cNvPr>
            <p:cNvSpPr txBox="1"/>
            <p:nvPr/>
          </p:nvSpPr>
          <p:spPr>
            <a:xfrm>
              <a:off x="1638831" y="3644196"/>
              <a:ext cx="821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CELF2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0C9BCC-A197-92D7-61FC-5ED5B469E02D}"/>
              </a:ext>
            </a:extLst>
          </p:cNvPr>
          <p:cNvGrpSpPr/>
          <p:nvPr/>
        </p:nvGrpSpPr>
        <p:grpSpPr>
          <a:xfrm>
            <a:off x="6381238" y="4602765"/>
            <a:ext cx="3962398" cy="1700869"/>
            <a:chOff x="6381238" y="4602765"/>
            <a:chExt cx="3962398" cy="170086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0EFFCDA-9BA0-EC6E-76EA-4F1758A131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3698" b="35083"/>
            <a:stretch>
              <a:fillRect/>
            </a:stretch>
          </p:blipFill>
          <p:spPr>
            <a:xfrm>
              <a:off x="6381238" y="4602765"/>
              <a:ext cx="3962398" cy="1700869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B7DD8D-0DDD-B3ED-EF8C-BF2841A02256}"/>
                </a:ext>
              </a:extLst>
            </p:cNvPr>
            <p:cNvSpPr/>
            <p:nvPr/>
          </p:nvSpPr>
          <p:spPr>
            <a:xfrm>
              <a:off x="7857652" y="4868535"/>
              <a:ext cx="1197716" cy="3276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091D917-DD91-A760-7E75-FEBA3148E349}"/>
              </a:ext>
            </a:extLst>
          </p:cNvPr>
          <p:cNvSpPr txBox="1"/>
          <p:nvPr/>
        </p:nvSpPr>
        <p:spPr>
          <a:xfrm>
            <a:off x="8091987" y="6303634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EGFP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134534-7390-76CC-2870-4F7451C5131E}"/>
              </a:ext>
            </a:extLst>
          </p:cNvPr>
          <p:cNvSpPr txBox="1"/>
          <p:nvPr/>
        </p:nvSpPr>
        <p:spPr>
          <a:xfrm>
            <a:off x="3677437" y="6303634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EGFP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35CA38-8BB1-4BEF-E578-EC263333D561}"/>
              </a:ext>
            </a:extLst>
          </p:cNvPr>
          <p:cNvSpPr txBox="1"/>
          <p:nvPr/>
        </p:nvSpPr>
        <p:spPr>
          <a:xfrm>
            <a:off x="3629449" y="3951595"/>
            <a:ext cx="987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WT stable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C5FD10-31A9-834D-59EA-1718F7A50AC3}"/>
              </a:ext>
            </a:extLst>
          </p:cNvPr>
          <p:cNvSpPr txBox="1"/>
          <p:nvPr/>
        </p:nvSpPr>
        <p:spPr>
          <a:xfrm>
            <a:off x="3596455" y="4278573"/>
            <a:ext cx="1047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     C     N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9D295A0-2D28-D6B7-1A34-6FF7CA16C082}"/>
              </a:ext>
            </a:extLst>
          </p:cNvPr>
          <p:cNvCxnSpPr>
            <a:cxnSpLocks/>
          </p:cNvCxnSpPr>
          <p:nvPr/>
        </p:nvCxnSpPr>
        <p:spPr>
          <a:xfrm>
            <a:off x="3669607" y="4252713"/>
            <a:ext cx="905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CF0EB61-6A48-C996-4584-04E872BCDA47}"/>
              </a:ext>
            </a:extLst>
          </p:cNvPr>
          <p:cNvSpPr txBox="1"/>
          <p:nvPr/>
        </p:nvSpPr>
        <p:spPr>
          <a:xfrm>
            <a:off x="7828292" y="3948076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R493H stable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39C1AF2-AD9F-8C59-79CA-F2A2C7BE37AF}"/>
              </a:ext>
            </a:extLst>
          </p:cNvPr>
          <p:cNvSpPr txBox="1"/>
          <p:nvPr/>
        </p:nvSpPr>
        <p:spPr>
          <a:xfrm>
            <a:off x="7940055" y="4278573"/>
            <a:ext cx="1047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     C     N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E670959-54AC-FB5F-2DAC-84F25F706F2B}"/>
              </a:ext>
            </a:extLst>
          </p:cNvPr>
          <p:cNvCxnSpPr>
            <a:cxnSpLocks/>
          </p:cNvCxnSpPr>
          <p:nvPr/>
        </p:nvCxnSpPr>
        <p:spPr>
          <a:xfrm>
            <a:off x="8013207" y="4252713"/>
            <a:ext cx="905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B16522-0ABB-D424-D8BF-BCF380644B83}"/>
              </a:ext>
            </a:extLst>
          </p:cNvPr>
          <p:cNvGrpSpPr/>
          <p:nvPr/>
        </p:nvGrpSpPr>
        <p:grpSpPr>
          <a:xfrm>
            <a:off x="1987921" y="4604308"/>
            <a:ext cx="4108079" cy="1699326"/>
            <a:chOff x="1987921" y="4604308"/>
            <a:chExt cx="4108079" cy="169932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DC50AB8-74F1-91E6-D601-4446D4E81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782" t="16477" r="3516" b="54262"/>
            <a:stretch/>
          </p:blipFill>
          <p:spPr>
            <a:xfrm>
              <a:off x="1987921" y="4604308"/>
              <a:ext cx="4108079" cy="1699326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E4F3E62-931D-48FB-68FC-BB4D918AFE9A}"/>
                </a:ext>
              </a:extLst>
            </p:cNvPr>
            <p:cNvSpPr/>
            <p:nvPr/>
          </p:nvSpPr>
          <p:spPr>
            <a:xfrm>
              <a:off x="3482690" y="4931286"/>
              <a:ext cx="1197716" cy="3276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A11C20-11AF-B5F5-06B5-E7108CDA833B}"/>
              </a:ext>
            </a:extLst>
          </p:cNvPr>
          <p:cNvGrpSpPr/>
          <p:nvPr/>
        </p:nvGrpSpPr>
        <p:grpSpPr>
          <a:xfrm>
            <a:off x="4809067" y="1263745"/>
            <a:ext cx="3052107" cy="2617407"/>
            <a:chOff x="4562038" y="1365343"/>
            <a:chExt cx="3052107" cy="261740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1779769-CF4D-8994-9B10-D7AEEFEDB5B4}"/>
                </a:ext>
              </a:extLst>
            </p:cNvPr>
            <p:cNvSpPr txBox="1"/>
            <p:nvPr/>
          </p:nvSpPr>
          <p:spPr>
            <a:xfrm>
              <a:off x="5563130" y="3644196"/>
              <a:ext cx="821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CELF2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B8D47A2-2FA6-30FF-1A46-CACFD9C67A2F}"/>
                </a:ext>
              </a:extLst>
            </p:cNvPr>
            <p:cNvSpPr txBox="1"/>
            <p:nvPr/>
          </p:nvSpPr>
          <p:spPr>
            <a:xfrm>
              <a:off x="4574185" y="1365343"/>
              <a:ext cx="12698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R493H stable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FBAD45E-A036-A27B-2749-6255A900A2D6}"/>
                </a:ext>
              </a:extLst>
            </p:cNvPr>
            <p:cNvSpPr txBox="1"/>
            <p:nvPr/>
          </p:nvSpPr>
          <p:spPr>
            <a:xfrm>
              <a:off x="4667160" y="1712887"/>
              <a:ext cx="1083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    C   N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F551250-5C40-BE64-6F53-7113C5E4956A}"/>
                </a:ext>
              </a:extLst>
            </p:cNvPr>
            <p:cNvCxnSpPr>
              <a:cxnSpLocks/>
            </p:cNvCxnSpPr>
            <p:nvPr/>
          </p:nvCxnSpPr>
          <p:spPr>
            <a:xfrm>
              <a:off x="4834167" y="1713817"/>
              <a:ext cx="76545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6EB6DE1-9B3A-ACAE-BFF7-CB748D5D73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62038" y="2000598"/>
              <a:ext cx="3052107" cy="1620000"/>
              <a:chOff x="4324533" y="1987662"/>
              <a:chExt cx="3328349" cy="1766624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26E7386B-A23C-742A-80B4-33359CACA1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25078" b="36319"/>
              <a:stretch>
                <a:fillRect/>
              </a:stretch>
            </p:blipFill>
            <p:spPr>
              <a:xfrm>
                <a:off x="4324533" y="1987662"/>
                <a:ext cx="3328349" cy="1766624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23C6721-B91A-98ED-D6F4-57090C9F789E}"/>
                  </a:ext>
                </a:extLst>
              </p:cNvPr>
              <p:cNvSpPr/>
              <p:nvPr/>
            </p:nvSpPr>
            <p:spPr>
              <a:xfrm>
                <a:off x="4526295" y="2479711"/>
                <a:ext cx="1012753" cy="39538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A4981F3-52FD-8265-9A78-C24F9AFC54C3}"/>
              </a:ext>
            </a:extLst>
          </p:cNvPr>
          <p:cNvSpPr txBox="1"/>
          <p:nvPr/>
        </p:nvSpPr>
        <p:spPr>
          <a:xfrm>
            <a:off x="1668873" y="558706"/>
            <a:ext cx="88542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Full unedited blot for </a:t>
            </a:r>
            <a:r>
              <a:rPr lang="en-US" sz="3200" b="1" dirty="0"/>
              <a:t>Supplemental</a:t>
            </a:r>
            <a:r>
              <a:rPr lang="en-US" sz="3200" dirty="0"/>
              <a:t> </a:t>
            </a:r>
            <a:r>
              <a:rPr lang="en-US" sz="3200" b="1" dirty="0"/>
              <a:t>Figure 7B</a:t>
            </a:r>
            <a:endParaRPr lang="en-CA" sz="3200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7A373B5-B504-E762-4928-F2C55212626B}"/>
              </a:ext>
            </a:extLst>
          </p:cNvPr>
          <p:cNvGrpSpPr/>
          <p:nvPr/>
        </p:nvGrpSpPr>
        <p:grpSpPr>
          <a:xfrm>
            <a:off x="8436375" y="1260916"/>
            <a:ext cx="3288807" cy="2620236"/>
            <a:chOff x="8507625" y="1362514"/>
            <a:chExt cx="3288807" cy="262023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AFFBF10-B059-3505-EBB8-A652716AB8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07625" y="2000598"/>
              <a:ext cx="3288807" cy="1620000"/>
              <a:chOff x="8091987" y="1940642"/>
              <a:chExt cx="3733062" cy="1838831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F0B49B09-A13C-AC60-F8C3-8D7DF759B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23" t="19336" b="39219"/>
              <a:stretch>
                <a:fillRect/>
              </a:stretch>
            </p:blipFill>
            <p:spPr>
              <a:xfrm>
                <a:off x="8091987" y="1940642"/>
                <a:ext cx="3733062" cy="1838831"/>
              </a:xfrm>
              <a:prstGeom prst="rect">
                <a:avLst/>
              </a:prstGeom>
            </p:spPr>
          </p:pic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8B056A2-A9F5-0C77-B351-E7F03CE61648}"/>
                  </a:ext>
                </a:extLst>
              </p:cNvPr>
              <p:cNvSpPr/>
              <p:nvPr/>
            </p:nvSpPr>
            <p:spPr>
              <a:xfrm>
                <a:off x="9094745" y="2487574"/>
                <a:ext cx="839830" cy="46439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600"/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DDDF07D-6B1B-5A6E-C295-4C6204035332}"/>
                </a:ext>
              </a:extLst>
            </p:cNvPr>
            <p:cNvSpPr txBox="1"/>
            <p:nvPr/>
          </p:nvSpPr>
          <p:spPr>
            <a:xfrm>
              <a:off x="9245739" y="1362514"/>
              <a:ext cx="9877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WT stable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D7DF842-E7CE-E9D1-02A3-51F277AF0054}"/>
                </a:ext>
              </a:extLst>
            </p:cNvPr>
            <p:cNvSpPr txBox="1"/>
            <p:nvPr/>
          </p:nvSpPr>
          <p:spPr>
            <a:xfrm>
              <a:off x="9196661" y="1712887"/>
              <a:ext cx="1083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    C   N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93F1696-BD6E-3E56-6673-2361402772B5}"/>
                </a:ext>
              </a:extLst>
            </p:cNvPr>
            <p:cNvCxnSpPr>
              <a:cxnSpLocks/>
            </p:cNvCxnSpPr>
            <p:nvPr/>
          </p:nvCxnSpPr>
          <p:spPr>
            <a:xfrm>
              <a:off x="9363668" y="1713817"/>
              <a:ext cx="76545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47B851F-6671-071A-3B25-EF4F20EF31ED}"/>
                </a:ext>
              </a:extLst>
            </p:cNvPr>
            <p:cNvSpPr txBox="1"/>
            <p:nvPr/>
          </p:nvSpPr>
          <p:spPr>
            <a:xfrm>
              <a:off x="9796187" y="3644196"/>
              <a:ext cx="821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CELF2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0268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182</Words>
  <Application>Microsoft Macintosh PowerPoint</Application>
  <PresentationFormat>Widescreen</PresentationFormat>
  <Paragraphs>112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Calgary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Guang Yang</dc:creator>
  <cp:lastModifiedBy>Michelle Hua</cp:lastModifiedBy>
  <cp:revision>3</cp:revision>
  <dcterms:created xsi:type="dcterms:W3CDTF">2026-03-12T17:39:58Z</dcterms:created>
  <dcterms:modified xsi:type="dcterms:W3CDTF">2026-03-15T18:34:42Z</dcterms:modified>
</cp:coreProperties>
</file>