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6"/>
  </p:normalViewPr>
  <p:slideViewPr>
    <p:cSldViewPr snapToGrid="0" showGuides="1">
      <p:cViewPr>
        <p:scale>
          <a:sx n="165" d="100"/>
          <a:sy n="165" d="100"/>
        </p:scale>
        <p:origin x="-1184" y="-171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9D053-3C84-94AB-87ED-2EF58BE6C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70CC01-7340-14C5-B5B0-7BC7DBE83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A536B-505D-A162-3978-CCC43861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7F9B-6000-2E47-A9B6-0091EA3F9CC8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6B25C-7D3E-8C8E-E6F6-B4AB79EA0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57B83-14F0-50B4-CBA6-FC8D379B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9EF4-1F62-C944-AADA-198DA8EA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72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39AC6-D0F6-454F-10E8-4FC3B006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E0A53-BB02-7774-4E4F-52F4A0492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36A4-850F-90AD-60D1-A2B06786C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7F9B-6000-2E47-A9B6-0091EA3F9CC8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61FF5-95A1-AFE6-B21E-A23504134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FCAAF-E08C-293F-AC87-5D001042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9EF4-1F62-C944-AADA-198DA8EA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40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917BD9-9F00-D0B4-D7AF-9EB19DCA0F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A5147-DD25-A7D5-0694-172EA6E63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15BCD-5569-B4CD-9E4C-691407E41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7F9B-6000-2E47-A9B6-0091EA3F9CC8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BF701-5018-9D6B-B45E-29EB528B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2679E-3358-3E75-3E9B-6B229354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9EF4-1F62-C944-AADA-198DA8EA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9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EDECD-E650-164D-A99D-1372830C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C490E-604B-0121-A95A-71A2DD2F6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33B49-31FD-7ACD-43FE-54270BC8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7F9B-6000-2E47-A9B6-0091EA3F9CC8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661BB-45E7-9E28-115E-DF3D73FB9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BFFEF-2DAD-DB98-6F86-AB9311AA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9EF4-1F62-C944-AADA-198DA8EA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00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38540-B251-EF38-6873-F5AFDEA9E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BAEB-BBE0-6388-F468-EAF82CDCF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C07F7-52CF-AEA6-7DCD-AF9D2790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7F9B-6000-2E47-A9B6-0091EA3F9CC8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ABAF7-F135-74F7-E2E8-ABAD329B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DDC16-DB3E-EC32-05BA-DCDE5A26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9EF4-1F62-C944-AADA-198DA8EA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4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A24C-CE08-FA44-3C06-34AA0E1F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4CB29-5C16-891D-524D-6669AD5EF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F41BC-F244-A4C1-82D7-72E84E8D3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0AEBB1-B749-5320-1754-81D82D06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7F9B-6000-2E47-A9B6-0091EA3F9CC8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2D8FA-7367-D3C4-F594-0BC0ADB05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0F284-E563-2E05-CD3A-2CE9F7A2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9EF4-1F62-C944-AADA-198DA8EA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3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F58A7-F5EC-FD37-E9BA-492739A5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78957-73AA-C2FE-EAC8-0BBB42847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04E8D-E065-8B90-E985-474BE271B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A01AC7-BB1A-967E-3999-67AE76500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34458-F2DE-F045-7482-312C970017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66D67-990E-14DC-5245-43202B2F9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7F9B-6000-2E47-A9B6-0091EA3F9CC8}" type="datetimeFigureOut">
              <a:rPr lang="en-US" smtClean="0"/>
              <a:t>6/18/26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6EE27-43B8-2854-27D4-9E82C6F49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C54ED6-00A0-3851-FA55-72E807B3F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9EF4-1F62-C944-AADA-198DA8EA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0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8DFBB-76EA-5029-41D7-14F1AB8A5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51F99-439F-FA72-FF01-BCC5C780E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7F9B-6000-2E47-A9B6-0091EA3F9CC8}" type="datetimeFigureOut">
              <a:rPr lang="en-US" smtClean="0"/>
              <a:t>6/18/26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CC07A-E09C-3C40-57ED-E13338BA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594B1-2CA3-946B-6665-F4689F186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9EF4-1F62-C944-AADA-198DA8EA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7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95C56E-263B-A469-F8FB-23E716904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7F9B-6000-2E47-A9B6-0091EA3F9CC8}" type="datetimeFigureOut">
              <a:rPr lang="en-US" smtClean="0"/>
              <a:t>6/18/26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17C14-14F5-94DD-4648-59FEDBB40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E0821-63CA-7131-CAB5-2C52C27A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9EF4-1F62-C944-AADA-198DA8EA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0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87EA8-824F-1340-E4E5-E1AD87CDC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55D7-1F07-3112-A179-EDBC918C5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547D6-2CAF-7A92-0AA8-E2EB10B02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826F4-C49D-FD66-BAC0-1A61D06F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7F9B-6000-2E47-A9B6-0091EA3F9CC8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86BE3-D733-7909-86B7-C4FC30736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371DC-94E9-8142-969E-1E0BF9C2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9EF4-1F62-C944-AADA-198DA8EA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1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BF7A4-4A89-A074-E010-69033C1CE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728A70-6D92-FEED-7542-D5C2863DC0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CE941-85C5-E4BA-711D-AE7FC0849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3642B-4060-7E2A-09A2-06107871E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7F9B-6000-2E47-A9B6-0091EA3F9CC8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9DFC6-95CC-A3AA-30FD-ED2291552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CDC1E-788D-2BE0-B702-6264CF597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9EF4-1F62-C944-AADA-198DA8EA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91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2C08BB-FE8D-6755-A1BC-2ADB084B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5A4EE-9691-FD4B-44B8-4D26EE457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AAC7B-91DC-343F-2D0F-F3895E37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157F9B-6000-2E47-A9B6-0091EA3F9CC8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B1765-D59C-C9D8-F02D-D9FFAF5F6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CD231-7C23-ADCD-30B7-56B5C8E2C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D69EF4-1F62-C944-AADA-198DA8EA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"/><Relationship Id="rId5" Type="http://schemas.openxmlformats.org/officeDocument/2006/relationships/image" Target="../media/image3.tif"/><Relationship Id="rId4" Type="http://schemas.openxmlformats.org/officeDocument/2006/relationships/image" Target="../media/image2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ectangular object with a line in it&#10;&#10;AI-generated content may be incorrect.">
            <a:extLst>
              <a:ext uri="{FF2B5EF4-FFF2-40B4-BE49-F238E27FC236}">
                <a16:creationId xmlns:a16="http://schemas.microsoft.com/office/drawing/2014/main" id="{102C7FB9-2E99-F741-06C3-B03B21BBD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663" t="50401" r="29560" b="43307"/>
          <a:stretch>
            <a:fillRect/>
          </a:stretch>
        </p:blipFill>
        <p:spPr>
          <a:xfrm>
            <a:off x="3469312" y="3514123"/>
            <a:ext cx="2184818" cy="1791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3F0C95-A262-4A64-FB7F-6A194B42D4BA}"/>
              </a:ext>
            </a:extLst>
          </p:cNvPr>
          <p:cNvSpPr txBox="1"/>
          <p:nvPr/>
        </p:nvSpPr>
        <p:spPr>
          <a:xfrm>
            <a:off x="5648943" y="3770814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GAPDH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54256B-4142-274A-3AEC-E7621952C6BB}"/>
              </a:ext>
            </a:extLst>
          </p:cNvPr>
          <p:cNvSpPr txBox="1"/>
          <p:nvPr/>
        </p:nvSpPr>
        <p:spPr>
          <a:xfrm>
            <a:off x="5648943" y="3428457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TOM 20</a:t>
            </a:r>
          </a:p>
        </p:txBody>
      </p:sp>
      <p:pic>
        <p:nvPicPr>
          <p:cNvPr id="21" name="Picture 20" descr="A close-up of a plastic object&#10;&#10;AI-generated content may be incorrect.">
            <a:extLst>
              <a:ext uri="{FF2B5EF4-FFF2-40B4-BE49-F238E27FC236}">
                <a16:creationId xmlns:a16="http://schemas.microsoft.com/office/drawing/2014/main" id="{4F9C56AB-44C7-F02E-EE2C-4572EFF93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921" t="49715" r="19549" b="44258"/>
          <a:stretch>
            <a:fillRect/>
          </a:stretch>
        </p:blipFill>
        <p:spPr>
          <a:xfrm>
            <a:off x="3513042" y="2619257"/>
            <a:ext cx="2189051" cy="1791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59AF0D-43B8-3C2C-077F-B5BED138BCB3}"/>
              </a:ext>
            </a:extLst>
          </p:cNvPr>
          <p:cNvSpPr txBox="1"/>
          <p:nvPr/>
        </p:nvSpPr>
        <p:spPr>
          <a:xfrm>
            <a:off x="5724616" y="2643786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LINE1</a:t>
            </a:r>
          </a:p>
        </p:txBody>
      </p:sp>
      <p:pic>
        <p:nvPicPr>
          <p:cNvPr id="29" name="Picture 28" descr="A test tube with black and white lines&#10;&#10;AI-generated content may be incorrect.">
            <a:extLst>
              <a:ext uri="{FF2B5EF4-FFF2-40B4-BE49-F238E27FC236}">
                <a16:creationId xmlns:a16="http://schemas.microsoft.com/office/drawing/2014/main" id="{4F32B388-9D43-C33E-493D-AF72BF63F3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095" t="41757" r="25376" b="52216"/>
          <a:stretch>
            <a:fillRect/>
          </a:stretch>
        </p:blipFill>
        <p:spPr>
          <a:xfrm>
            <a:off x="3507855" y="2397062"/>
            <a:ext cx="2189051" cy="1791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E23992-3A31-6B87-B24C-46AD59C1646C}"/>
              </a:ext>
            </a:extLst>
          </p:cNvPr>
          <p:cNvSpPr txBox="1"/>
          <p:nvPr/>
        </p:nvSpPr>
        <p:spPr>
          <a:xfrm>
            <a:off x="5719429" y="2287710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CD31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C643BB-500D-6739-5FA4-94C684358E72}"/>
              </a:ext>
            </a:extLst>
          </p:cNvPr>
          <p:cNvSpPr txBox="1"/>
          <p:nvPr/>
        </p:nvSpPr>
        <p:spPr>
          <a:xfrm>
            <a:off x="0" y="-7571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1</a:t>
            </a:r>
          </a:p>
        </p:txBody>
      </p:sp>
      <p:pic>
        <p:nvPicPr>
          <p:cNvPr id="20" name="Picture 19" descr="A blurry image of a line&#10;&#10;AI-generated content may be incorrect.">
            <a:extLst>
              <a:ext uri="{FF2B5EF4-FFF2-40B4-BE49-F238E27FC236}">
                <a16:creationId xmlns:a16="http://schemas.microsoft.com/office/drawing/2014/main" id="{84199D51-F2E1-DD73-9EB7-31541845B6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972" t="50658" r="26542" b="41191"/>
          <a:stretch>
            <a:fillRect/>
          </a:stretch>
        </p:blipFill>
        <p:spPr>
          <a:xfrm>
            <a:off x="3443312" y="3836693"/>
            <a:ext cx="2228154" cy="242213"/>
          </a:xfrm>
          <a:prstGeom prst="rect">
            <a:avLst/>
          </a:prstGeom>
        </p:spPr>
      </p:pic>
      <p:pic>
        <p:nvPicPr>
          <p:cNvPr id="22" name="Picture 21" descr="A blurry image of a white background&#10;&#10;AI-generated content may be incorrect.">
            <a:extLst>
              <a:ext uri="{FF2B5EF4-FFF2-40B4-BE49-F238E27FC236}">
                <a16:creationId xmlns:a16="http://schemas.microsoft.com/office/drawing/2014/main" id="{F1DBE23E-E149-3E22-29FF-F41E2353F6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368" t="60161" r="22481" b="32881"/>
          <a:stretch>
            <a:fillRect/>
          </a:stretch>
        </p:blipFill>
        <p:spPr>
          <a:xfrm>
            <a:off x="3469312" y="3078215"/>
            <a:ext cx="2255304" cy="2067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935EDB6-2C7C-8619-787B-0D29E6DB9F19}"/>
              </a:ext>
            </a:extLst>
          </p:cNvPr>
          <p:cNvSpPr txBox="1"/>
          <p:nvPr/>
        </p:nvSpPr>
        <p:spPr>
          <a:xfrm>
            <a:off x="5827483" y="2996944"/>
            <a:ext cx="132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Caspase-3</a:t>
            </a:r>
          </a:p>
        </p:txBody>
      </p:sp>
    </p:spTree>
    <p:extLst>
      <p:ext uri="{BB962C8B-B14F-4D97-AF65-F5344CB8AC3E}">
        <p14:creationId xmlns:p14="http://schemas.microsoft.com/office/powerpoint/2010/main" val="2742500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66C49E-5279-2DD7-0AC5-09AB73A45DB6}"/>
              </a:ext>
            </a:extLst>
          </p:cNvPr>
          <p:cNvSpPr txBox="1"/>
          <p:nvPr/>
        </p:nvSpPr>
        <p:spPr>
          <a:xfrm>
            <a:off x="0" y="1592629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1</a:t>
            </a:r>
          </a:p>
        </p:txBody>
      </p:sp>
      <p:pic>
        <p:nvPicPr>
          <p:cNvPr id="5" name="Picture 4" descr="A test tube with black and white lines&#10;&#10;AI-generated content may be incorrect.">
            <a:extLst>
              <a:ext uri="{FF2B5EF4-FFF2-40B4-BE49-F238E27FC236}">
                <a16:creationId xmlns:a16="http://schemas.microsoft.com/office/drawing/2014/main" id="{21032F3C-30F4-DD7B-7A1B-1B31E3EBD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66" y="2398727"/>
            <a:ext cx="3186538" cy="2315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806BEA-24D8-6AE9-062F-8BFBEF29771D}"/>
              </a:ext>
            </a:extLst>
          </p:cNvPr>
          <p:cNvSpPr txBox="1"/>
          <p:nvPr/>
        </p:nvSpPr>
        <p:spPr>
          <a:xfrm>
            <a:off x="4512376" y="3240504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CD31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049122-D6D9-FC81-2E14-4E0955E9C3F2}"/>
              </a:ext>
            </a:extLst>
          </p:cNvPr>
          <p:cNvCxnSpPr>
            <a:cxnSpLocks/>
          </p:cNvCxnSpPr>
          <p:nvPr/>
        </p:nvCxnSpPr>
        <p:spPr>
          <a:xfrm>
            <a:off x="3425964" y="3440930"/>
            <a:ext cx="10184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0C632D1-E49D-BC06-5B36-4D678C326A53}"/>
              </a:ext>
            </a:extLst>
          </p:cNvPr>
          <p:cNvSpPr txBox="1"/>
          <p:nvPr/>
        </p:nvSpPr>
        <p:spPr>
          <a:xfrm>
            <a:off x="6247112" y="1606361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389BC-9714-E061-3A5F-8E077785D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878" y="2341837"/>
            <a:ext cx="3500395" cy="25437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352922-36ED-B6E1-EAF9-4200D288E034}"/>
              </a:ext>
            </a:extLst>
          </p:cNvPr>
          <p:cNvSpPr txBox="1"/>
          <p:nvPr/>
        </p:nvSpPr>
        <p:spPr>
          <a:xfrm>
            <a:off x="10830114" y="3790690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CD31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F25E3E-AE5B-39B1-0C68-3191CE69D34F}"/>
              </a:ext>
            </a:extLst>
          </p:cNvPr>
          <p:cNvCxnSpPr>
            <a:cxnSpLocks/>
          </p:cNvCxnSpPr>
          <p:nvPr/>
        </p:nvCxnSpPr>
        <p:spPr>
          <a:xfrm>
            <a:off x="9743702" y="3991116"/>
            <a:ext cx="10184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718880-6BF0-9803-CC7B-35202D15024C}"/>
              </a:ext>
            </a:extLst>
          </p:cNvPr>
          <p:cNvSpPr txBox="1"/>
          <p:nvPr/>
        </p:nvSpPr>
        <p:spPr>
          <a:xfrm>
            <a:off x="5609617" y="0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CD31</a:t>
            </a:r>
          </a:p>
        </p:txBody>
      </p:sp>
    </p:spTree>
    <p:extLst>
      <p:ext uri="{BB962C8B-B14F-4D97-AF65-F5344CB8AC3E}">
        <p14:creationId xmlns:p14="http://schemas.microsoft.com/office/powerpoint/2010/main" val="1354905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59259-619F-7F88-1849-334667306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19CE0F-7AC5-2070-B571-9A4C0183AF23}"/>
              </a:ext>
            </a:extLst>
          </p:cNvPr>
          <p:cNvSpPr txBox="1"/>
          <p:nvPr/>
        </p:nvSpPr>
        <p:spPr>
          <a:xfrm>
            <a:off x="0" y="1592629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AF4811-841E-594F-AFFF-2157D821451D}"/>
              </a:ext>
            </a:extLst>
          </p:cNvPr>
          <p:cNvSpPr txBox="1"/>
          <p:nvPr/>
        </p:nvSpPr>
        <p:spPr>
          <a:xfrm>
            <a:off x="6247112" y="1606361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3E20F1-19DB-EE9D-AF76-C5038B0D4E78}"/>
              </a:ext>
            </a:extLst>
          </p:cNvPr>
          <p:cNvSpPr txBox="1"/>
          <p:nvPr/>
        </p:nvSpPr>
        <p:spPr>
          <a:xfrm>
            <a:off x="5031695" y="0"/>
            <a:ext cx="218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Cleaved Caspase 3</a:t>
            </a:r>
          </a:p>
        </p:txBody>
      </p:sp>
      <p:pic>
        <p:nvPicPr>
          <p:cNvPr id="3" name="Picture 2" descr="A blurry image of a white background&#10;&#10;AI-generated content may be incorrect.">
            <a:extLst>
              <a:ext uri="{FF2B5EF4-FFF2-40B4-BE49-F238E27FC236}">
                <a16:creationId xmlns:a16="http://schemas.microsoft.com/office/drawing/2014/main" id="{3BA1363A-0043-60C1-C3C6-B5CC2B9C3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92" y="2293571"/>
            <a:ext cx="4089400" cy="2971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75C465-329C-B8DE-9280-FF638B1402A6}"/>
              </a:ext>
            </a:extLst>
          </p:cNvPr>
          <p:cNvSpPr txBox="1"/>
          <p:nvPr/>
        </p:nvSpPr>
        <p:spPr>
          <a:xfrm>
            <a:off x="3963988" y="3956239"/>
            <a:ext cx="216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Cleaved Caspase 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FF06C6-6D9A-9F0C-8BC3-ED443CD14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982" y="2472793"/>
            <a:ext cx="3657600" cy="26580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8D2029-B40D-1DB5-8CC1-D734DB6CF8A6}"/>
              </a:ext>
            </a:extLst>
          </p:cNvPr>
          <p:cNvSpPr txBox="1"/>
          <p:nvPr/>
        </p:nvSpPr>
        <p:spPr>
          <a:xfrm>
            <a:off x="10080573" y="3617130"/>
            <a:ext cx="216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Cleaved Caspase 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BEB89B-205C-A395-BBC5-092C60B49BF5}"/>
              </a:ext>
            </a:extLst>
          </p:cNvPr>
          <p:cNvCxnSpPr>
            <a:cxnSpLocks/>
          </p:cNvCxnSpPr>
          <p:nvPr/>
        </p:nvCxnSpPr>
        <p:spPr>
          <a:xfrm>
            <a:off x="9062140" y="3816014"/>
            <a:ext cx="10184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394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094AB-72A6-EAE1-28C7-EC419B51B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0F4285-E363-B0D2-E728-3662202C1A79}"/>
              </a:ext>
            </a:extLst>
          </p:cNvPr>
          <p:cNvSpPr txBox="1"/>
          <p:nvPr/>
        </p:nvSpPr>
        <p:spPr>
          <a:xfrm>
            <a:off x="0" y="1592629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48BD5-0A71-2D80-D7D4-C37DC0A35BFF}"/>
              </a:ext>
            </a:extLst>
          </p:cNvPr>
          <p:cNvSpPr txBox="1"/>
          <p:nvPr/>
        </p:nvSpPr>
        <p:spPr>
          <a:xfrm>
            <a:off x="6247112" y="1606361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C5FC3C-04BA-6FFF-A290-1E5EFFD716CF}"/>
              </a:ext>
            </a:extLst>
          </p:cNvPr>
          <p:cNvSpPr txBox="1"/>
          <p:nvPr/>
        </p:nvSpPr>
        <p:spPr>
          <a:xfrm>
            <a:off x="5671797" y="0"/>
            <a:ext cx="848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LINE1</a:t>
            </a:r>
          </a:p>
        </p:txBody>
      </p:sp>
      <p:pic>
        <p:nvPicPr>
          <p:cNvPr id="5" name="Picture 4" descr="A close-up of a plastic object&#10;&#10;AI-generated content may be incorrect.">
            <a:extLst>
              <a:ext uri="{FF2B5EF4-FFF2-40B4-BE49-F238E27FC236}">
                <a16:creationId xmlns:a16="http://schemas.microsoft.com/office/drawing/2014/main" id="{954DA79A-5B3B-A1DD-36CB-8FCB77F72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48" y="2554957"/>
            <a:ext cx="3186538" cy="2315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AF3C2-2972-1301-1EDF-2E570F237676}"/>
              </a:ext>
            </a:extLst>
          </p:cNvPr>
          <p:cNvSpPr txBox="1"/>
          <p:nvPr/>
        </p:nvSpPr>
        <p:spPr>
          <a:xfrm>
            <a:off x="4234977" y="3556932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3D3FB6-93D6-D6D6-4C23-6CFCFAC3943C}"/>
              </a:ext>
            </a:extLst>
          </p:cNvPr>
          <p:cNvCxnSpPr>
            <a:cxnSpLocks/>
          </p:cNvCxnSpPr>
          <p:nvPr/>
        </p:nvCxnSpPr>
        <p:spPr>
          <a:xfrm>
            <a:off x="3288821" y="3744049"/>
            <a:ext cx="8445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8893FB6-9D92-4039-4DA4-E4840B741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452" y="2415461"/>
            <a:ext cx="3902775" cy="28361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F8827D-9E38-7440-4CF1-F9ACF2ED29AD}"/>
              </a:ext>
            </a:extLst>
          </p:cNvPr>
          <p:cNvSpPr txBox="1"/>
          <p:nvPr/>
        </p:nvSpPr>
        <p:spPr>
          <a:xfrm>
            <a:off x="10464437" y="3510560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LINE1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F339173-5BAE-FB19-DE57-5A8BAA2744FB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9619879" y="3695226"/>
            <a:ext cx="8445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169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8DBE9-F2B4-DEB1-87B7-1BE09DE23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7ABD6-079E-3AD7-9E2E-5DF08963B165}"/>
              </a:ext>
            </a:extLst>
          </p:cNvPr>
          <p:cNvSpPr txBox="1"/>
          <p:nvPr/>
        </p:nvSpPr>
        <p:spPr>
          <a:xfrm>
            <a:off x="0" y="741729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346E76-4D36-AB50-A571-7426118E24CC}"/>
              </a:ext>
            </a:extLst>
          </p:cNvPr>
          <p:cNvSpPr txBox="1"/>
          <p:nvPr/>
        </p:nvSpPr>
        <p:spPr>
          <a:xfrm>
            <a:off x="6247112" y="755461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E21AA-6420-B6B7-8A9C-CDD9FF9A8CE1}"/>
              </a:ext>
            </a:extLst>
          </p:cNvPr>
          <p:cNvSpPr txBox="1"/>
          <p:nvPr/>
        </p:nvSpPr>
        <p:spPr>
          <a:xfrm>
            <a:off x="5499051" y="0"/>
            <a:ext cx="119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TOMM20</a:t>
            </a:r>
          </a:p>
        </p:txBody>
      </p:sp>
      <p:pic>
        <p:nvPicPr>
          <p:cNvPr id="2" name="Picture 1" descr="A rectangular object with a line in it&#10;&#10;AI-generated content may be incorrect.">
            <a:extLst>
              <a:ext uri="{FF2B5EF4-FFF2-40B4-BE49-F238E27FC236}">
                <a16:creationId xmlns:a16="http://schemas.microsoft.com/office/drawing/2014/main" id="{AEA7C2B1-7685-92DF-FF19-FC77D0A51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100" y="1124793"/>
            <a:ext cx="3186538" cy="2315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E84DDD-6659-9801-1FBF-E0A6250E9100}"/>
              </a:ext>
            </a:extLst>
          </p:cNvPr>
          <p:cNvSpPr txBox="1"/>
          <p:nvPr/>
        </p:nvSpPr>
        <p:spPr>
          <a:xfrm>
            <a:off x="4120679" y="2152470"/>
            <a:ext cx="115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TOMM20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986E46-CB6B-F21A-2DF9-3F51DDAE9BB5}"/>
              </a:ext>
            </a:extLst>
          </p:cNvPr>
          <p:cNvCxnSpPr>
            <a:cxnSpLocks/>
          </p:cNvCxnSpPr>
          <p:nvPr/>
        </p:nvCxnSpPr>
        <p:spPr>
          <a:xfrm>
            <a:off x="3276121" y="2337136"/>
            <a:ext cx="8445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E8EDD88-CF8E-FB6B-D862-2FB70893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7113" y="1124793"/>
            <a:ext cx="3186538" cy="23156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4167DA-1C9A-6D51-1B5B-FD228A455B2A}"/>
              </a:ext>
            </a:extLst>
          </p:cNvPr>
          <p:cNvSpPr txBox="1"/>
          <p:nvPr/>
        </p:nvSpPr>
        <p:spPr>
          <a:xfrm>
            <a:off x="9882922" y="2208768"/>
            <a:ext cx="133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TOMM20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7E0F8D-ACF2-40AC-8B4E-BEA0D5AD094C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9038364" y="2393434"/>
            <a:ext cx="8445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14CB5A9-175D-24CD-65EB-28471C82B3EF}"/>
              </a:ext>
            </a:extLst>
          </p:cNvPr>
          <p:cNvSpPr txBox="1"/>
          <p:nvPr/>
        </p:nvSpPr>
        <p:spPr>
          <a:xfrm>
            <a:off x="0" y="3929429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8C0C1E-6A6B-2845-9095-AC4F5EE5C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75" y="4298761"/>
            <a:ext cx="3284564" cy="23869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9BFB7F-855A-B9DA-6E99-55579BB7D00E}"/>
              </a:ext>
            </a:extLst>
          </p:cNvPr>
          <p:cNvSpPr txBox="1"/>
          <p:nvPr/>
        </p:nvSpPr>
        <p:spPr>
          <a:xfrm>
            <a:off x="4054418" y="5457184"/>
            <a:ext cx="133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TOMM20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1843D9-FF53-6686-D1F2-8F2B5489B423}"/>
              </a:ext>
            </a:extLst>
          </p:cNvPr>
          <p:cNvCxnSpPr>
            <a:cxnSpLocks/>
          </p:cNvCxnSpPr>
          <p:nvPr/>
        </p:nvCxnSpPr>
        <p:spPr>
          <a:xfrm>
            <a:off x="3209860" y="5641850"/>
            <a:ext cx="8445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4BCE62D-2DDC-A295-E38E-3CA83F1D7C87}"/>
              </a:ext>
            </a:extLst>
          </p:cNvPr>
          <p:cNvSpPr/>
          <p:nvPr/>
        </p:nvSpPr>
        <p:spPr>
          <a:xfrm>
            <a:off x="1565477" y="5338058"/>
            <a:ext cx="550190" cy="461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B7C4B8-EEAB-FC3C-02B7-4B9607F75C9B}"/>
              </a:ext>
            </a:extLst>
          </p:cNvPr>
          <p:cNvCxnSpPr>
            <a:cxnSpLocks/>
          </p:cNvCxnSpPr>
          <p:nvPr/>
        </p:nvCxnSpPr>
        <p:spPr>
          <a:xfrm flipV="1">
            <a:off x="2103300" y="4561124"/>
            <a:ext cx="1689116" cy="7769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BF8AB05-5B36-0C3A-D826-A22A540C2DE3}"/>
              </a:ext>
            </a:extLst>
          </p:cNvPr>
          <p:cNvSpPr txBox="1"/>
          <p:nvPr/>
        </p:nvSpPr>
        <p:spPr>
          <a:xfrm>
            <a:off x="3894016" y="4376458"/>
            <a:ext cx="3382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used for quantification since GAPDH </a:t>
            </a:r>
            <a:r>
              <a:rPr lang="en-US"/>
              <a:t>band was damaged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16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3FCD0-1DFA-B6FD-9DB5-75E836DF7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A3251D-09F5-F12F-70F4-137E6C4251AE}"/>
              </a:ext>
            </a:extLst>
          </p:cNvPr>
          <p:cNvSpPr txBox="1"/>
          <p:nvPr/>
        </p:nvSpPr>
        <p:spPr>
          <a:xfrm>
            <a:off x="0" y="741729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BBE5C2-2AF4-53B8-5FAF-ACE39D3A91B2}"/>
              </a:ext>
            </a:extLst>
          </p:cNvPr>
          <p:cNvSpPr txBox="1"/>
          <p:nvPr/>
        </p:nvSpPr>
        <p:spPr>
          <a:xfrm>
            <a:off x="6247112" y="755461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2F3C0-2B4A-02E4-9EC9-F4940A58C7AE}"/>
              </a:ext>
            </a:extLst>
          </p:cNvPr>
          <p:cNvSpPr txBox="1"/>
          <p:nvPr/>
        </p:nvSpPr>
        <p:spPr>
          <a:xfrm>
            <a:off x="5626051" y="0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GAPDH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2066E4-8D77-9806-0EDA-A2AAEE2F9B6E}"/>
              </a:ext>
            </a:extLst>
          </p:cNvPr>
          <p:cNvSpPr txBox="1"/>
          <p:nvPr/>
        </p:nvSpPr>
        <p:spPr>
          <a:xfrm>
            <a:off x="0" y="3929429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3</a:t>
            </a:r>
          </a:p>
        </p:txBody>
      </p:sp>
      <p:pic>
        <p:nvPicPr>
          <p:cNvPr id="5" name="Picture 4" descr="A rectangular object with lines on it&#10;&#10;AI-generated content may be incorrect.">
            <a:extLst>
              <a:ext uri="{FF2B5EF4-FFF2-40B4-BE49-F238E27FC236}">
                <a16:creationId xmlns:a16="http://schemas.microsoft.com/office/drawing/2014/main" id="{51D326C5-C79C-2A4D-DAC8-AA388F1AA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29232" y="1339719"/>
            <a:ext cx="3186538" cy="2315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D0606F-C311-87FC-1113-3B9D5E503E82}"/>
              </a:ext>
            </a:extLst>
          </p:cNvPr>
          <p:cNvSpPr txBox="1"/>
          <p:nvPr/>
        </p:nvSpPr>
        <p:spPr>
          <a:xfrm>
            <a:off x="4551685" y="2312894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GAPDH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6CD0C6-CD19-99A2-E556-ECDB6DE354C9}"/>
              </a:ext>
            </a:extLst>
          </p:cNvPr>
          <p:cNvCxnSpPr>
            <a:cxnSpLocks/>
          </p:cNvCxnSpPr>
          <p:nvPr/>
        </p:nvCxnSpPr>
        <p:spPr>
          <a:xfrm>
            <a:off x="3707127" y="2474049"/>
            <a:ext cx="8445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398CDD9-DFA2-5D6C-1493-29B86855E8EF}"/>
              </a:ext>
            </a:extLst>
          </p:cNvPr>
          <p:cNvSpPr txBox="1"/>
          <p:nvPr/>
        </p:nvSpPr>
        <p:spPr>
          <a:xfrm>
            <a:off x="10913746" y="2533580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GAPDH</a:t>
            </a:r>
          </a:p>
        </p:txBody>
      </p:sp>
      <p:pic>
        <p:nvPicPr>
          <p:cNvPr id="10" name="Picture 9" descr="A blurry image of a line&#10;&#10;AI-generated content may be incorrect.">
            <a:extLst>
              <a:ext uri="{FF2B5EF4-FFF2-40B4-BE49-F238E27FC236}">
                <a16:creationId xmlns:a16="http://schemas.microsoft.com/office/drawing/2014/main" id="{BEF2D7A6-C8E8-9A35-E565-CE134267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495" y="1318542"/>
            <a:ext cx="3482291" cy="25306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4FA29B-E5E7-DE3D-2697-A6DC7BCD2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69" y="4373715"/>
            <a:ext cx="3186538" cy="2315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28F6BCF-726B-E773-2D0B-783C3349AE05}"/>
              </a:ext>
            </a:extLst>
          </p:cNvPr>
          <p:cNvSpPr txBox="1"/>
          <p:nvPr/>
        </p:nvSpPr>
        <p:spPr>
          <a:xfrm>
            <a:off x="4653285" y="5167551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GAPDH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E6615D-303B-CF46-69F0-C71E30C8B6A2}"/>
              </a:ext>
            </a:extLst>
          </p:cNvPr>
          <p:cNvCxnSpPr>
            <a:cxnSpLocks/>
          </p:cNvCxnSpPr>
          <p:nvPr/>
        </p:nvCxnSpPr>
        <p:spPr>
          <a:xfrm>
            <a:off x="3808727" y="5328706"/>
            <a:ext cx="8445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49876FB-FA71-953B-D934-B1002CCF6191}"/>
              </a:ext>
            </a:extLst>
          </p:cNvPr>
          <p:cNvSpPr/>
          <p:nvPr/>
        </p:nvSpPr>
        <p:spPr>
          <a:xfrm>
            <a:off x="2324746" y="5075695"/>
            <a:ext cx="550190" cy="461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6F2A7B0-D556-6EB1-4578-9B97973430DC}"/>
              </a:ext>
            </a:extLst>
          </p:cNvPr>
          <p:cNvCxnSpPr>
            <a:cxnSpLocks/>
          </p:cNvCxnSpPr>
          <p:nvPr/>
        </p:nvCxnSpPr>
        <p:spPr>
          <a:xfrm flipV="1">
            <a:off x="2862569" y="4298761"/>
            <a:ext cx="1689116" cy="7769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58B5D88-F72F-80D6-6A5A-6711105EA094}"/>
              </a:ext>
            </a:extLst>
          </p:cNvPr>
          <p:cNvSpPr txBox="1"/>
          <p:nvPr/>
        </p:nvSpPr>
        <p:spPr>
          <a:xfrm>
            <a:off x="4653285" y="4114095"/>
            <a:ext cx="163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used for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273752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5821</TotalTime>
  <Words>68</Words>
  <Application>Microsoft Macintosh PowerPoint</Application>
  <PresentationFormat>Widescreen</PresentationFormat>
  <Paragraphs>37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 Rhon-Calderon</dc:creator>
  <cp:lastModifiedBy>Eric Rhoncalderon</cp:lastModifiedBy>
  <cp:revision>5</cp:revision>
  <dcterms:created xsi:type="dcterms:W3CDTF">2025-09-22T18:23:11Z</dcterms:created>
  <dcterms:modified xsi:type="dcterms:W3CDTF">2026-06-18T13:21:52Z</dcterms:modified>
</cp:coreProperties>
</file>