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5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86917-1AD1-53D9-FB36-291712F082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3DBF58-D109-A0E8-0BFF-357046579C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354BB-A6B3-26AD-8531-51E067DF9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9F7C-4062-4155-B1AD-92F20255181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CBB10-BF7D-E6FD-2D03-4C4D6C8E4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F49DD-2314-4E98-E457-B2183FA4A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CB33-61FE-433F-980B-817DBEBA5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70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A761A-8041-3BB4-BB83-8AA13F68D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4A902-FDEF-8EBA-C205-8FB74F7C6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7E299-4EC7-B1B5-01A9-1DAC8FDF8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9F7C-4062-4155-B1AD-92F20255181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9C6B7-B166-F799-DAB0-5F0CF1CB5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FEF1A-5C1D-0A7C-877B-86A98BB1E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CB33-61FE-433F-980B-817DBEBA5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829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587C69-641A-625F-83B7-12B910991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59EAA9-4733-006C-665C-A817BAD02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30F3-B8F2-2BC7-4283-A545BBABC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9F7C-4062-4155-B1AD-92F20255181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3D550-FE9D-8E24-2FDE-83028E8AB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60B74-9B65-623A-56A9-2D4CB7377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CB33-61FE-433F-980B-817DBEBA5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694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F95C5-7206-8310-A541-97BBDD7A1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82189-A26B-5A14-FE7C-248B92979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882FD-E0BD-5F0C-9C40-1DE216D43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9F7C-4062-4155-B1AD-92F20255181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35076-8942-E600-51A9-78182D570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409D9-4904-29CB-8C6C-9ED7FDF41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CB33-61FE-433F-980B-817DBEBA5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04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A5EFE-1D8C-9320-7D32-B3FFB670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D49A3-7E36-64AB-FF54-1AEF5F0F1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956B4-077E-9EE8-C623-846FB50F4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9F7C-4062-4155-B1AD-92F20255181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2C0D2-0DD5-C36D-EF6A-FAFEAADFD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40F07-FC29-7311-0D0E-9C1DD98A4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CB33-61FE-433F-980B-817DBEBA5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48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05269-D1BB-9E4C-E775-1E1D17FE6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74429-611F-7DA3-9837-19ED0C3F8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38721D-E939-6BE3-8258-6ECF618E9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DF8970-3831-736B-9F01-C3173CDD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9F7C-4062-4155-B1AD-92F20255181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2C0341-E40F-012F-DE95-913FF0F10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B4D412-A690-E25D-1534-00E623569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CB33-61FE-433F-980B-817DBEBA5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44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DA19D-A73F-97E6-570B-982572634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C6AC5D-0B74-8E14-F980-00926667E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E1B6A1-EB6D-C17E-89C5-A23533504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7EDC9C-4F4B-DCBD-9C71-ACF8FBF1BE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DF2784-D0C6-C1AE-EEF5-DAF3BB0D47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0CA4E0-AB2D-E44B-1A5B-98EE45A28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9F7C-4062-4155-B1AD-92F20255181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D39BF5-501A-75E2-9394-8120BE49E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A3BFE5-9BFD-24C5-F8AD-E847F593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CB33-61FE-433F-980B-817DBEBA5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51CA5-74D8-DC29-B42F-67D4709A9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987B5E-ACE2-0CFE-F7E9-3AC5CA74F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9F7C-4062-4155-B1AD-92F20255181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53B1B-0E03-032E-B773-6DB77F7A4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AA9717-2074-00DE-16DE-6D2BF7390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CB33-61FE-433F-980B-817DBEBA5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53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175789-65D2-8D20-6023-DC732B71F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9F7C-4062-4155-B1AD-92F20255181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AC6E8B-1D51-0DEC-01C2-21AC6EC9B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2205FE-1721-5BB6-A627-4BF7DF1A2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CB33-61FE-433F-980B-817DBEBA5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02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A0F08-56C9-40E4-5F8F-671F68E89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068D0-FC2F-BAF3-73C4-691E98A9B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3F015C-B96F-E497-9439-A02D2EF8F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F1590-F8D5-5C98-490E-DFE3451B9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9F7C-4062-4155-B1AD-92F20255181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2972D-DA92-C674-C689-CD889AE59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384542-2DF1-3194-D6EE-BA7D71A26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CB33-61FE-433F-980B-817DBEBA5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33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29080-F198-F1CB-D3BB-14C1D366D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7D2B72-1BDB-57C4-A51E-DAC64F1E68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E6854E-15F1-AC59-03BD-1F7A5A85C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1C1FB-0492-F614-5D9A-442A630A4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E9F7C-4062-4155-B1AD-92F20255181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E943ED-6E44-B522-40B9-118BBEF95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EF4CA-B608-F4D6-F6EB-7CA1DAFEC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ECB33-61FE-433F-980B-817DBEBA5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21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04D59A-4C16-BE7A-BB22-B759D4163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803380-6B08-8A7D-30F4-09A6FC98A5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CDF0F-DCD2-7234-6006-7C56C4AAEC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CE9F7C-4062-4155-B1AD-92F20255181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71481-0A9D-4F9E-96A9-AF1AF579C0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BE586-8274-63A3-C5A4-B15D3ACAA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FECB33-61FE-433F-980B-817DBEBA5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55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8DA4245-E092-32AE-5492-8BE8E295A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860" y="0"/>
            <a:ext cx="531627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1C622E-1A15-C036-369F-82302DCD9D88}"/>
              </a:ext>
            </a:extLst>
          </p:cNvPr>
          <p:cNvSpPr txBox="1"/>
          <p:nvPr/>
        </p:nvSpPr>
        <p:spPr>
          <a:xfrm>
            <a:off x="896112" y="704088"/>
            <a:ext cx="1801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Anti-HA</a:t>
            </a:r>
          </a:p>
        </p:txBody>
      </p:sp>
    </p:spTree>
    <p:extLst>
      <p:ext uri="{BB962C8B-B14F-4D97-AF65-F5344CB8AC3E}">
        <p14:creationId xmlns:p14="http://schemas.microsoft.com/office/powerpoint/2010/main" val="1336015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123F55-69D1-1521-46DB-DD340B54C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461" y="401065"/>
            <a:ext cx="4581427" cy="60558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32F61F-BC79-2B78-5101-C71FD526A929}"/>
              </a:ext>
            </a:extLst>
          </p:cNvPr>
          <p:cNvSpPr txBox="1"/>
          <p:nvPr/>
        </p:nvSpPr>
        <p:spPr>
          <a:xfrm>
            <a:off x="896112" y="704088"/>
            <a:ext cx="1801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Gapdh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95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>Cleveland Clinic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Koeth, Robert</dc:creator>
  <cp:lastModifiedBy>Koeth, Robert</cp:lastModifiedBy>
  <cp:revision>2</cp:revision>
  <dcterms:created xsi:type="dcterms:W3CDTF">2026-07-02T16:14:10Z</dcterms:created>
  <dcterms:modified xsi:type="dcterms:W3CDTF">2026-07-02T16:21:31Z</dcterms:modified>
</cp:coreProperties>
</file>