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63" r:id="rId4"/>
    <p:sldId id="264" r:id="rId5"/>
    <p:sldId id="257" r:id="rId6"/>
    <p:sldId id="265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522EA9-14BA-4B66-B6E5-8E5480349984}" v="66" dt="2026-06-23T18:43:27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erger, Krista" userId="dd4e1295-7cc7-4518-8173-30899a19fbd0" providerId="ADAL" clId="{03BA1F35-C0FA-44C0-B7B8-A906A5C38A22}"/>
    <pc:docChg chg="undo redo custSel addSld delSld modSld sldOrd">
      <pc:chgData name="Goerger, Krista" userId="dd4e1295-7cc7-4518-8173-30899a19fbd0" providerId="ADAL" clId="{03BA1F35-C0FA-44C0-B7B8-A906A5C38A22}" dt="2026-06-23T18:43:41.781" v="1281" actId="20577"/>
      <pc:docMkLst>
        <pc:docMk/>
      </pc:docMkLst>
      <pc:sldChg chg="addSp delSp modSp new mod">
        <pc:chgData name="Goerger, Krista" userId="dd4e1295-7cc7-4518-8173-30899a19fbd0" providerId="ADAL" clId="{03BA1F35-C0FA-44C0-B7B8-A906A5C38A22}" dt="2026-06-22T12:21:34.500" v="1033" actId="20577"/>
        <pc:sldMkLst>
          <pc:docMk/>
          <pc:sldMk cId="4160762866" sldId="256"/>
        </pc:sldMkLst>
        <pc:spChg chg="add del mod">
          <ac:chgData name="Goerger, Krista" userId="dd4e1295-7cc7-4518-8173-30899a19fbd0" providerId="ADAL" clId="{03BA1F35-C0FA-44C0-B7B8-A906A5C38A22}" dt="2026-06-13T03:46:37.901" v="621" actId="255"/>
          <ac:spMkLst>
            <pc:docMk/>
            <pc:sldMk cId="4160762866" sldId="256"/>
            <ac:spMk id="2" creationId="{5D08D677-DAFF-87C2-1E8A-CE3DC7757CF3}"/>
          </ac:spMkLst>
        </pc:spChg>
        <pc:spChg chg="add mod">
          <ac:chgData name="Goerger, Krista" userId="dd4e1295-7cc7-4518-8173-30899a19fbd0" providerId="ADAL" clId="{03BA1F35-C0FA-44C0-B7B8-A906A5C38A22}" dt="2026-06-22T12:17:23.092" v="1019" actId="1035"/>
          <ac:spMkLst>
            <pc:docMk/>
            <pc:sldMk cId="4160762866" sldId="256"/>
            <ac:spMk id="3" creationId="{59F015E1-E579-BFF6-8547-1B20069FA8E6}"/>
          </ac:spMkLst>
        </pc:spChg>
        <pc:spChg chg="add mod">
          <ac:chgData name="Goerger, Krista" userId="dd4e1295-7cc7-4518-8173-30899a19fbd0" providerId="ADAL" clId="{03BA1F35-C0FA-44C0-B7B8-A906A5C38A22}" dt="2026-06-22T12:17:23.092" v="1019" actId="1035"/>
          <ac:spMkLst>
            <pc:docMk/>
            <pc:sldMk cId="4160762866" sldId="256"/>
            <ac:spMk id="4" creationId="{16D699A5-9FA9-D58A-7F2B-73A879DB9186}"/>
          </ac:spMkLst>
        </pc:spChg>
        <pc:spChg chg="add mod">
          <ac:chgData name="Goerger, Krista" userId="dd4e1295-7cc7-4518-8173-30899a19fbd0" providerId="ADAL" clId="{03BA1F35-C0FA-44C0-B7B8-A906A5C38A22}" dt="2026-06-22T12:17:23.092" v="1019" actId="1035"/>
          <ac:spMkLst>
            <pc:docMk/>
            <pc:sldMk cId="4160762866" sldId="256"/>
            <ac:spMk id="6" creationId="{92607373-3267-82C6-66A7-28D85421A5AF}"/>
          </ac:spMkLst>
        </pc:spChg>
        <pc:spChg chg="add mod">
          <ac:chgData name="Goerger, Krista" userId="dd4e1295-7cc7-4518-8173-30899a19fbd0" providerId="ADAL" clId="{03BA1F35-C0FA-44C0-B7B8-A906A5C38A22}" dt="2026-06-22T12:17:23.092" v="1019" actId="1035"/>
          <ac:spMkLst>
            <pc:docMk/>
            <pc:sldMk cId="4160762866" sldId="256"/>
            <ac:spMk id="7" creationId="{5334270C-A7C5-4E8B-4218-A52A3F0F9510}"/>
          </ac:spMkLst>
        </pc:spChg>
        <pc:spChg chg="add del mod">
          <ac:chgData name="Goerger, Krista" userId="dd4e1295-7cc7-4518-8173-30899a19fbd0" providerId="ADAL" clId="{03BA1F35-C0FA-44C0-B7B8-A906A5C38A22}" dt="2026-06-22T12:17:17.890" v="1009" actId="478"/>
          <ac:spMkLst>
            <pc:docMk/>
            <pc:sldMk cId="4160762866" sldId="256"/>
            <ac:spMk id="8" creationId="{51D9020B-DD63-3451-8F26-B0A9FD945C8F}"/>
          </ac:spMkLst>
        </pc:spChg>
        <pc:spChg chg="add del mod">
          <ac:chgData name="Goerger, Krista" userId="dd4e1295-7cc7-4518-8173-30899a19fbd0" providerId="ADAL" clId="{03BA1F35-C0FA-44C0-B7B8-A906A5C38A22}" dt="2026-06-22T12:17:17.890" v="1009" actId="478"/>
          <ac:spMkLst>
            <pc:docMk/>
            <pc:sldMk cId="4160762866" sldId="256"/>
            <ac:spMk id="9" creationId="{CCAD02E1-9EAF-F4E3-5ABE-2F92C27F8CC7}"/>
          </ac:spMkLst>
        </pc:spChg>
        <pc:spChg chg="add del mod">
          <ac:chgData name="Goerger, Krista" userId="dd4e1295-7cc7-4518-8173-30899a19fbd0" providerId="ADAL" clId="{03BA1F35-C0FA-44C0-B7B8-A906A5C38A22}" dt="2026-06-22T12:17:17.890" v="1009" actId="478"/>
          <ac:spMkLst>
            <pc:docMk/>
            <pc:sldMk cId="4160762866" sldId="256"/>
            <ac:spMk id="10" creationId="{28050F71-D2BC-995D-3151-B63D4704A989}"/>
          </ac:spMkLst>
        </pc:spChg>
        <pc:spChg chg="add del mod">
          <ac:chgData name="Goerger, Krista" userId="dd4e1295-7cc7-4518-8173-30899a19fbd0" providerId="ADAL" clId="{03BA1F35-C0FA-44C0-B7B8-A906A5C38A22}" dt="2026-06-22T12:17:17.890" v="1009" actId="478"/>
          <ac:spMkLst>
            <pc:docMk/>
            <pc:sldMk cId="4160762866" sldId="256"/>
            <ac:spMk id="11" creationId="{043396DD-9F7D-B8A6-846B-12561EC893E2}"/>
          </ac:spMkLst>
        </pc:spChg>
        <pc:spChg chg="add del mod">
          <ac:chgData name="Goerger, Krista" userId="dd4e1295-7cc7-4518-8173-30899a19fbd0" providerId="ADAL" clId="{03BA1F35-C0FA-44C0-B7B8-A906A5C38A22}" dt="2026-06-22T12:17:17.890" v="1009" actId="478"/>
          <ac:spMkLst>
            <pc:docMk/>
            <pc:sldMk cId="4160762866" sldId="256"/>
            <ac:spMk id="12" creationId="{C21C0B7B-D466-0BF9-74C4-C1ADDF7A03A9}"/>
          </ac:spMkLst>
        </pc:spChg>
        <pc:spChg chg="add del mod">
          <ac:chgData name="Goerger, Krista" userId="dd4e1295-7cc7-4518-8173-30899a19fbd0" providerId="ADAL" clId="{03BA1F35-C0FA-44C0-B7B8-A906A5C38A22}" dt="2026-06-22T12:17:17.890" v="1009" actId="478"/>
          <ac:spMkLst>
            <pc:docMk/>
            <pc:sldMk cId="4160762866" sldId="256"/>
            <ac:spMk id="13" creationId="{E85EC0E4-D755-1D0D-574D-736EFE7FDB60}"/>
          </ac:spMkLst>
        </pc:spChg>
        <pc:spChg chg="add del mod">
          <ac:chgData name="Goerger, Krista" userId="dd4e1295-7cc7-4518-8173-30899a19fbd0" providerId="ADAL" clId="{03BA1F35-C0FA-44C0-B7B8-A906A5C38A22}" dt="2026-06-22T12:17:17.890" v="1009" actId="478"/>
          <ac:spMkLst>
            <pc:docMk/>
            <pc:sldMk cId="4160762866" sldId="256"/>
            <ac:spMk id="14" creationId="{0F72F805-3E7C-0092-5487-78C9A8CB20C1}"/>
          </ac:spMkLst>
        </pc:spChg>
        <pc:spChg chg="add del mod">
          <ac:chgData name="Goerger, Krista" userId="dd4e1295-7cc7-4518-8173-30899a19fbd0" providerId="ADAL" clId="{03BA1F35-C0FA-44C0-B7B8-A906A5C38A22}" dt="2026-06-22T12:17:17.890" v="1009" actId="478"/>
          <ac:spMkLst>
            <pc:docMk/>
            <pc:sldMk cId="4160762866" sldId="256"/>
            <ac:spMk id="15" creationId="{A966FE26-1494-C42B-29CD-F55157AC4E19}"/>
          </ac:spMkLst>
        </pc:spChg>
        <pc:spChg chg="add del mod">
          <ac:chgData name="Goerger, Krista" userId="dd4e1295-7cc7-4518-8173-30899a19fbd0" providerId="ADAL" clId="{03BA1F35-C0FA-44C0-B7B8-A906A5C38A22}" dt="2026-06-22T12:17:17.890" v="1009" actId="478"/>
          <ac:spMkLst>
            <pc:docMk/>
            <pc:sldMk cId="4160762866" sldId="256"/>
            <ac:spMk id="16" creationId="{E560F471-0BA3-F1AB-9296-0E63349F3F48}"/>
          </ac:spMkLst>
        </pc:spChg>
        <pc:spChg chg="add del mod">
          <ac:chgData name="Goerger, Krista" userId="dd4e1295-7cc7-4518-8173-30899a19fbd0" providerId="ADAL" clId="{03BA1F35-C0FA-44C0-B7B8-A906A5C38A22}" dt="2026-06-22T12:17:17.890" v="1009" actId="478"/>
          <ac:spMkLst>
            <pc:docMk/>
            <pc:sldMk cId="4160762866" sldId="256"/>
            <ac:spMk id="17" creationId="{3A6684B6-EB62-74A3-8011-9CDF4F4F2AD5}"/>
          </ac:spMkLst>
        </pc:spChg>
        <pc:spChg chg="add mod">
          <ac:chgData name="Goerger, Krista" userId="dd4e1295-7cc7-4518-8173-30899a19fbd0" providerId="ADAL" clId="{03BA1F35-C0FA-44C0-B7B8-A906A5C38A22}" dt="2026-06-22T12:21:34.500" v="1033" actId="20577"/>
          <ac:spMkLst>
            <pc:docMk/>
            <pc:sldMk cId="4160762866" sldId="256"/>
            <ac:spMk id="18" creationId="{EAAE4B94-FFE2-C04F-6017-27B4D9562080}"/>
          </ac:spMkLst>
        </pc:spChg>
        <pc:spChg chg="add mod">
          <ac:chgData name="Goerger, Krista" userId="dd4e1295-7cc7-4518-8173-30899a19fbd0" providerId="ADAL" clId="{03BA1F35-C0FA-44C0-B7B8-A906A5C38A22}" dt="2026-06-13T03:39:22.073" v="390" actId="1036"/>
          <ac:spMkLst>
            <pc:docMk/>
            <pc:sldMk cId="4160762866" sldId="256"/>
            <ac:spMk id="19" creationId="{3DA54DF9-CDF5-F89F-3126-36E73737A4B7}"/>
          </ac:spMkLst>
        </pc:spChg>
        <pc:spChg chg="add mod">
          <ac:chgData name="Goerger, Krista" userId="dd4e1295-7cc7-4518-8173-30899a19fbd0" providerId="ADAL" clId="{03BA1F35-C0FA-44C0-B7B8-A906A5C38A22}" dt="2026-06-13T03:39:22.073" v="390" actId="1036"/>
          <ac:spMkLst>
            <pc:docMk/>
            <pc:sldMk cId="4160762866" sldId="256"/>
            <ac:spMk id="20" creationId="{BDB047B3-D6BA-8AE3-3985-0C2CEACE83B8}"/>
          </ac:spMkLst>
        </pc:spChg>
        <pc:spChg chg="add mod">
          <ac:chgData name="Goerger, Krista" userId="dd4e1295-7cc7-4518-8173-30899a19fbd0" providerId="ADAL" clId="{03BA1F35-C0FA-44C0-B7B8-A906A5C38A22}" dt="2026-06-13T03:39:37.029" v="391" actId="1076"/>
          <ac:spMkLst>
            <pc:docMk/>
            <pc:sldMk cId="4160762866" sldId="256"/>
            <ac:spMk id="21" creationId="{639A4D42-7E2D-7AC4-DB99-19B12A90D851}"/>
          </ac:spMkLst>
        </pc:spChg>
        <pc:spChg chg="add mod">
          <ac:chgData name="Goerger, Krista" userId="dd4e1295-7cc7-4518-8173-30899a19fbd0" providerId="ADAL" clId="{03BA1F35-C0FA-44C0-B7B8-A906A5C38A22}" dt="2026-06-13T03:39:39.860" v="392" actId="1076"/>
          <ac:spMkLst>
            <pc:docMk/>
            <pc:sldMk cId="4160762866" sldId="256"/>
            <ac:spMk id="22" creationId="{D19C345B-80CD-59A4-918E-A725CA259357}"/>
          </ac:spMkLst>
        </pc:spChg>
        <pc:spChg chg="add mod">
          <ac:chgData name="Goerger, Krista" userId="dd4e1295-7cc7-4518-8173-30899a19fbd0" providerId="ADAL" clId="{03BA1F35-C0FA-44C0-B7B8-A906A5C38A22}" dt="2026-06-13T03:39:46.306" v="393" actId="1076"/>
          <ac:spMkLst>
            <pc:docMk/>
            <pc:sldMk cId="4160762866" sldId="256"/>
            <ac:spMk id="23" creationId="{A6798A9B-52B9-B961-B9C8-C42707FE400E}"/>
          </ac:spMkLst>
        </pc:spChg>
        <pc:spChg chg="add mod">
          <ac:chgData name="Goerger, Krista" userId="dd4e1295-7cc7-4518-8173-30899a19fbd0" providerId="ADAL" clId="{03BA1F35-C0FA-44C0-B7B8-A906A5C38A22}" dt="2026-06-13T03:40:04.716" v="394" actId="1076"/>
          <ac:spMkLst>
            <pc:docMk/>
            <pc:sldMk cId="4160762866" sldId="256"/>
            <ac:spMk id="24" creationId="{ADB0B66B-35E0-E0E0-EEE5-F4FE2AF45F2F}"/>
          </ac:spMkLst>
        </pc:spChg>
        <pc:spChg chg="add mod">
          <ac:chgData name="Goerger, Krista" userId="dd4e1295-7cc7-4518-8173-30899a19fbd0" providerId="ADAL" clId="{03BA1F35-C0FA-44C0-B7B8-A906A5C38A22}" dt="2026-06-22T12:17:23.092" v="1019" actId="1035"/>
          <ac:spMkLst>
            <pc:docMk/>
            <pc:sldMk cId="4160762866" sldId="256"/>
            <ac:spMk id="25" creationId="{119BD633-FCA7-77B9-D686-AA75803EA34A}"/>
          </ac:spMkLst>
        </pc:spChg>
        <pc:spChg chg="add mod">
          <ac:chgData name="Goerger, Krista" userId="dd4e1295-7cc7-4518-8173-30899a19fbd0" providerId="ADAL" clId="{03BA1F35-C0FA-44C0-B7B8-A906A5C38A22}" dt="2026-06-22T12:17:23.092" v="1019" actId="1035"/>
          <ac:spMkLst>
            <pc:docMk/>
            <pc:sldMk cId="4160762866" sldId="256"/>
            <ac:spMk id="26" creationId="{CF0ABADF-E0C6-4A5E-E5DC-664E4329BD95}"/>
          </ac:spMkLst>
        </pc:spChg>
        <pc:spChg chg="add mod">
          <ac:chgData name="Goerger, Krista" userId="dd4e1295-7cc7-4518-8173-30899a19fbd0" providerId="ADAL" clId="{03BA1F35-C0FA-44C0-B7B8-A906A5C38A22}" dt="2026-06-22T12:17:23.092" v="1019" actId="1035"/>
          <ac:spMkLst>
            <pc:docMk/>
            <pc:sldMk cId="4160762866" sldId="256"/>
            <ac:spMk id="27" creationId="{58DBC708-1EDE-7F9E-8708-AD1E1E84E1DF}"/>
          </ac:spMkLst>
        </pc:spChg>
        <pc:spChg chg="add mod">
          <ac:chgData name="Goerger, Krista" userId="dd4e1295-7cc7-4518-8173-30899a19fbd0" providerId="ADAL" clId="{03BA1F35-C0FA-44C0-B7B8-A906A5C38A22}" dt="2026-06-22T12:17:23.092" v="1019" actId="1035"/>
          <ac:spMkLst>
            <pc:docMk/>
            <pc:sldMk cId="4160762866" sldId="256"/>
            <ac:spMk id="28" creationId="{7DF362A2-DDE4-4924-12EB-9C746A6A0A25}"/>
          </ac:spMkLst>
        </pc:spChg>
        <pc:spChg chg="add mod">
          <ac:chgData name="Goerger, Krista" userId="dd4e1295-7cc7-4518-8173-30899a19fbd0" providerId="ADAL" clId="{03BA1F35-C0FA-44C0-B7B8-A906A5C38A22}" dt="2026-06-22T12:17:23.092" v="1019" actId="1035"/>
          <ac:spMkLst>
            <pc:docMk/>
            <pc:sldMk cId="4160762866" sldId="256"/>
            <ac:spMk id="29" creationId="{54FC8258-4491-71A9-935A-1C58127C18D2}"/>
          </ac:spMkLst>
        </pc:spChg>
        <pc:spChg chg="add mod">
          <ac:chgData name="Goerger, Krista" userId="dd4e1295-7cc7-4518-8173-30899a19fbd0" providerId="ADAL" clId="{03BA1F35-C0FA-44C0-B7B8-A906A5C38A22}" dt="2026-06-22T12:17:23.092" v="1019" actId="1035"/>
          <ac:spMkLst>
            <pc:docMk/>
            <pc:sldMk cId="4160762866" sldId="256"/>
            <ac:spMk id="30" creationId="{45E1B421-0BD4-96AB-6D23-6BD61B90F7F9}"/>
          </ac:spMkLst>
        </pc:spChg>
        <pc:picChg chg="add mod modCrop">
          <ac:chgData name="Goerger, Krista" userId="dd4e1295-7cc7-4518-8173-30899a19fbd0" providerId="ADAL" clId="{03BA1F35-C0FA-44C0-B7B8-A906A5C38A22}" dt="2026-06-13T03:36:32.431" v="266" actId="732"/>
          <ac:picMkLst>
            <pc:docMk/>
            <pc:sldMk cId="4160762866" sldId="256"/>
            <ac:picMk id="5" creationId="{E615FD37-9E17-767E-94EE-F5568C80446D}"/>
          </ac:picMkLst>
        </pc:picChg>
      </pc:sldChg>
      <pc:sldChg chg="addSp modSp add mod">
        <pc:chgData name="Goerger, Krista" userId="dd4e1295-7cc7-4518-8173-30899a19fbd0" providerId="ADAL" clId="{03BA1F35-C0FA-44C0-B7B8-A906A5C38A22}" dt="2026-06-22T13:22:30.643" v="1224" actId="6549"/>
        <pc:sldMkLst>
          <pc:docMk/>
          <pc:sldMk cId="4144373874" sldId="257"/>
        </pc:sldMkLst>
        <pc:spChg chg="mod">
          <ac:chgData name="Goerger, Krista" userId="dd4e1295-7cc7-4518-8173-30899a19fbd0" providerId="ADAL" clId="{03BA1F35-C0FA-44C0-B7B8-A906A5C38A22}" dt="2026-06-22T13:19:26.837" v="1102" actId="2711"/>
          <ac:spMkLst>
            <pc:docMk/>
            <pc:sldMk cId="4144373874" sldId="257"/>
            <ac:spMk id="2" creationId="{C4D4FAA5-474D-E118-3AE7-045313578C74}"/>
          </ac:spMkLst>
        </pc:spChg>
        <pc:spChg chg="mod">
          <ac:chgData name="Goerger, Krista" userId="dd4e1295-7cc7-4518-8173-30899a19fbd0" providerId="ADAL" clId="{03BA1F35-C0FA-44C0-B7B8-A906A5C38A22}" dt="2026-06-22T13:19:26.837" v="1102" actId="2711"/>
          <ac:spMkLst>
            <pc:docMk/>
            <pc:sldMk cId="4144373874" sldId="257"/>
            <ac:spMk id="3" creationId="{B7D1949D-F711-D048-9021-EE4393EF5CBA}"/>
          </ac:spMkLst>
        </pc:spChg>
        <pc:spChg chg="mod">
          <ac:chgData name="Goerger, Krista" userId="dd4e1295-7cc7-4518-8173-30899a19fbd0" providerId="ADAL" clId="{03BA1F35-C0FA-44C0-B7B8-A906A5C38A22}" dt="2026-06-22T13:19:46.905" v="1128" actId="1035"/>
          <ac:spMkLst>
            <pc:docMk/>
            <pc:sldMk cId="4144373874" sldId="257"/>
            <ac:spMk id="4" creationId="{8319016F-1494-05C5-F9FB-4960C5D3C61D}"/>
          </ac:spMkLst>
        </pc:spChg>
        <pc:spChg chg="mod">
          <ac:chgData name="Goerger, Krista" userId="dd4e1295-7cc7-4518-8173-30899a19fbd0" providerId="ADAL" clId="{03BA1F35-C0FA-44C0-B7B8-A906A5C38A22}" dt="2026-06-22T13:19:46.905" v="1128" actId="1035"/>
          <ac:spMkLst>
            <pc:docMk/>
            <pc:sldMk cId="4144373874" sldId="257"/>
            <ac:spMk id="6" creationId="{5AED0D2E-93E8-4920-BD9A-9B09DA41DB40}"/>
          </ac:spMkLst>
        </pc:spChg>
        <pc:spChg chg="add mod">
          <ac:chgData name="Goerger, Krista" userId="dd4e1295-7cc7-4518-8173-30899a19fbd0" providerId="ADAL" clId="{03BA1F35-C0FA-44C0-B7B8-A906A5C38A22}" dt="2026-06-22T13:22:30.643" v="1224" actId="6549"/>
          <ac:spMkLst>
            <pc:docMk/>
            <pc:sldMk cId="4144373874" sldId="257"/>
            <ac:spMk id="7" creationId="{DB60CF9E-28C6-6D38-EE90-A88BCB9903DA}"/>
          </ac:spMkLst>
        </pc:spChg>
        <pc:spChg chg="mod">
          <ac:chgData name="Goerger, Krista" userId="dd4e1295-7cc7-4518-8173-30899a19fbd0" providerId="ADAL" clId="{03BA1F35-C0FA-44C0-B7B8-A906A5C38A22}" dt="2026-06-22T13:19:26.837" v="1102" actId="2711"/>
          <ac:spMkLst>
            <pc:docMk/>
            <pc:sldMk cId="4144373874" sldId="257"/>
            <ac:spMk id="11" creationId="{E7CE68E6-B72C-C0A4-F22F-5B2D12F0E063}"/>
          </ac:spMkLst>
        </pc:spChg>
        <pc:spChg chg="mod">
          <ac:chgData name="Goerger, Krista" userId="dd4e1295-7cc7-4518-8173-30899a19fbd0" providerId="ADAL" clId="{03BA1F35-C0FA-44C0-B7B8-A906A5C38A22}" dt="2026-06-22T13:19:26.837" v="1102" actId="2711"/>
          <ac:spMkLst>
            <pc:docMk/>
            <pc:sldMk cId="4144373874" sldId="257"/>
            <ac:spMk id="14" creationId="{AFE4C1C2-456A-C5C8-68D0-ED91ACCCF590}"/>
          </ac:spMkLst>
        </pc:spChg>
        <pc:spChg chg="mod">
          <ac:chgData name="Goerger, Krista" userId="dd4e1295-7cc7-4518-8173-30899a19fbd0" providerId="ADAL" clId="{03BA1F35-C0FA-44C0-B7B8-A906A5C38A22}" dt="2026-06-22T13:19:40.373" v="1124" actId="114"/>
          <ac:spMkLst>
            <pc:docMk/>
            <pc:sldMk cId="4144373874" sldId="257"/>
            <ac:spMk id="15" creationId="{40DFA6B7-6D5C-8FD4-3A97-77EC58B4D40C}"/>
          </ac:spMkLst>
        </pc:spChg>
        <pc:spChg chg="mod">
          <ac:chgData name="Goerger, Krista" userId="dd4e1295-7cc7-4518-8173-30899a19fbd0" providerId="ADAL" clId="{03BA1F35-C0FA-44C0-B7B8-A906A5C38A22}" dt="2026-06-22T13:19:33.947" v="1112" actId="114"/>
          <ac:spMkLst>
            <pc:docMk/>
            <pc:sldMk cId="4144373874" sldId="257"/>
            <ac:spMk id="16" creationId="{6134D8D0-9695-7341-F741-3A8137EC18E6}"/>
          </ac:spMkLst>
        </pc:spChg>
        <pc:spChg chg="mod">
          <ac:chgData name="Goerger, Krista" userId="dd4e1295-7cc7-4518-8173-30899a19fbd0" providerId="ADAL" clId="{03BA1F35-C0FA-44C0-B7B8-A906A5C38A22}" dt="2026-06-22T13:19:26.837" v="1102" actId="2711"/>
          <ac:spMkLst>
            <pc:docMk/>
            <pc:sldMk cId="4144373874" sldId="257"/>
            <ac:spMk id="17" creationId="{689E5027-42FD-549C-F5B3-A60C751FE77A}"/>
          </ac:spMkLst>
        </pc:spChg>
        <pc:spChg chg="mod">
          <ac:chgData name="Goerger, Krista" userId="dd4e1295-7cc7-4518-8173-30899a19fbd0" providerId="ADAL" clId="{03BA1F35-C0FA-44C0-B7B8-A906A5C38A22}" dt="2026-06-22T13:19:26.837" v="1102" actId="2711"/>
          <ac:spMkLst>
            <pc:docMk/>
            <pc:sldMk cId="4144373874" sldId="257"/>
            <ac:spMk id="18" creationId="{AFA7C949-76A5-180D-C0DA-F76345BD38CA}"/>
          </ac:spMkLst>
        </pc:spChg>
      </pc:sldChg>
      <pc:sldChg chg="addSp delSp modSp new del mod">
        <pc:chgData name="Goerger, Krista" userId="dd4e1295-7cc7-4518-8173-30899a19fbd0" providerId="ADAL" clId="{03BA1F35-C0FA-44C0-B7B8-A906A5C38A22}" dt="2026-06-22T13:00:35.840" v="1037" actId="47"/>
        <pc:sldMkLst>
          <pc:docMk/>
          <pc:sldMk cId="326086596" sldId="260"/>
        </pc:sldMkLst>
      </pc:sldChg>
      <pc:sldChg chg="addSp delSp modSp add mod ord">
        <pc:chgData name="Goerger, Krista" userId="dd4e1295-7cc7-4518-8173-30899a19fbd0" providerId="ADAL" clId="{03BA1F35-C0FA-44C0-B7B8-A906A5C38A22}" dt="2026-06-22T12:17:05.582" v="1008" actId="1038"/>
        <pc:sldMkLst>
          <pc:docMk/>
          <pc:sldMk cId="3110211594" sldId="262"/>
        </pc:sldMkLst>
        <pc:spChg chg="mod">
          <ac:chgData name="Goerger, Krista" userId="dd4e1295-7cc7-4518-8173-30899a19fbd0" providerId="ADAL" clId="{03BA1F35-C0FA-44C0-B7B8-A906A5C38A22}" dt="2026-06-13T03:46:21.805" v="617" actId="14100"/>
          <ac:spMkLst>
            <pc:docMk/>
            <pc:sldMk cId="3110211594" sldId="262"/>
            <ac:spMk id="2" creationId="{48588C06-2423-317C-8A5D-EAC45F936FDE}"/>
          </ac:spMkLst>
        </pc:spChg>
        <pc:spChg chg="add mod">
          <ac:chgData name="Goerger, Krista" userId="dd4e1295-7cc7-4518-8173-30899a19fbd0" providerId="ADAL" clId="{03BA1F35-C0FA-44C0-B7B8-A906A5C38A22}" dt="2026-06-13T03:37:10.042" v="281" actId="20577"/>
          <ac:spMkLst>
            <pc:docMk/>
            <pc:sldMk cId="3110211594" sldId="262"/>
            <ac:spMk id="5" creationId="{7A800095-CC28-29F7-7EBA-62E47E783840}"/>
          </ac:spMkLst>
        </pc:spChg>
        <pc:spChg chg="add mod">
          <ac:chgData name="Goerger, Krista" userId="dd4e1295-7cc7-4518-8173-30899a19fbd0" providerId="ADAL" clId="{03BA1F35-C0FA-44C0-B7B8-A906A5C38A22}" dt="2026-06-22T12:17:05.582" v="1008" actId="1038"/>
          <ac:spMkLst>
            <pc:docMk/>
            <pc:sldMk cId="3110211594" sldId="262"/>
            <ac:spMk id="6" creationId="{814FB155-3F3D-C5F0-E4C5-4E2E5B6E280A}"/>
          </ac:spMkLst>
        </pc:spChg>
        <pc:spChg chg="add mod">
          <ac:chgData name="Goerger, Krista" userId="dd4e1295-7cc7-4518-8173-30899a19fbd0" providerId="ADAL" clId="{03BA1F35-C0FA-44C0-B7B8-A906A5C38A22}" dt="2026-06-22T12:17:05.582" v="1008" actId="1038"/>
          <ac:spMkLst>
            <pc:docMk/>
            <pc:sldMk cId="3110211594" sldId="262"/>
            <ac:spMk id="7" creationId="{5ED34A80-414E-848E-1A02-0429DAD900E8}"/>
          </ac:spMkLst>
        </pc:spChg>
        <pc:spChg chg="add mod">
          <ac:chgData name="Goerger, Krista" userId="dd4e1295-7cc7-4518-8173-30899a19fbd0" providerId="ADAL" clId="{03BA1F35-C0FA-44C0-B7B8-A906A5C38A22}" dt="2026-06-22T12:17:05.582" v="1008" actId="1038"/>
          <ac:spMkLst>
            <pc:docMk/>
            <pc:sldMk cId="3110211594" sldId="262"/>
            <ac:spMk id="8" creationId="{C845E898-0D49-3D67-25B2-B44247172E24}"/>
          </ac:spMkLst>
        </pc:spChg>
        <pc:spChg chg="add mod">
          <ac:chgData name="Goerger, Krista" userId="dd4e1295-7cc7-4518-8173-30899a19fbd0" providerId="ADAL" clId="{03BA1F35-C0FA-44C0-B7B8-A906A5C38A22}" dt="2026-06-22T12:17:05.582" v="1008" actId="1038"/>
          <ac:spMkLst>
            <pc:docMk/>
            <pc:sldMk cId="3110211594" sldId="262"/>
            <ac:spMk id="9" creationId="{F118C0E5-21A6-E5A0-3E94-8FA3EB4A9519}"/>
          </ac:spMkLst>
        </pc:spChg>
        <pc:spChg chg="add mod">
          <ac:chgData name="Goerger, Krista" userId="dd4e1295-7cc7-4518-8173-30899a19fbd0" providerId="ADAL" clId="{03BA1F35-C0FA-44C0-B7B8-A906A5C38A22}" dt="2026-06-22T12:17:05.582" v="1008" actId="1038"/>
          <ac:spMkLst>
            <pc:docMk/>
            <pc:sldMk cId="3110211594" sldId="262"/>
            <ac:spMk id="10" creationId="{96565B7A-17CC-CB0A-2FFD-534E2ABBFCB5}"/>
          </ac:spMkLst>
        </pc:spChg>
        <pc:spChg chg="add mod">
          <ac:chgData name="Goerger, Krista" userId="dd4e1295-7cc7-4518-8173-30899a19fbd0" providerId="ADAL" clId="{03BA1F35-C0FA-44C0-B7B8-A906A5C38A22}" dt="2026-06-22T12:17:05.582" v="1008" actId="1038"/>
          <ac:spMkLst>
            <pc:docMk/>
            <pc:sldMk cId="3110211594" sldId="262"/>
            <ac:spMk id="11" creationId="{A5F2A1B9-34BE-11B3-4686-B0DA4BB6CD16}"/>
          </ac:spMkLst>
        </pc:spChg>
        <pc:spChg chg="add mod">
          <ac:chgData name="Goerger, Krista" userId="dd4e1295-7cc7-4518-8173-30899a19fbd0" providerId="ADAL" clId="{03BA1F35-C0FA-44C0-B7B8-A906A5C38A22}" dt="2026-06-22T12:17:05.582" v="1008" actId="1038"/>
          <ac:spMkLst>
            <pc:docMk/>
            <pc:sldMk cId="3110211594" sldId="262"/>
            <ac:spMk id="12" creationId="{F91EBBB6-012A-689A-D399-F2A19A7AFC2F}"/>
          </ac:spMkLst>
        </pc:spChg>
        <pc:spChg chg="add mod">
          <ac:chgData name="Goerger, Krista" userId="dd4e1295-7cc7-4518-8173-30899a19fbd0" providerId="ADAL" clId="{03BA1F35-C0FA-44C0-B7B8-A906A5C38A22}" dt="2026-06-22T12:17:05.582" v="1008" actId="1038"/>
          <ac:spMkLst>
            <pc:docMk/>
            <pc:sldMk cId="3110211594" sldId="262"/>
            <ac:spMk id="13" creationId="{08ACF2ED-F11A-7CE9-1EE4-A99BA794D57B}"/>
          </ac:spMkLst>
        </pc:spChg>
        <pc:spChg chg="add mod">
          <ac:chgData name="Goerger, Krista" userId="dd4e1295-7cc7-4518-8173-30899a19fbd0" providerId="ADAL" clId="{03BA1F35-C0FA-44C0-B7B8-A906A5C38A22}" dt="2026-06-22T12:17:05.582" v="1008" actId="1038"/>
          <ac:spMkLst>
            <pc:docMk/>
            <pc:sldMk cId="3110211594" sldId="262"/>
            <ac:spMk id="14" creationId="{53D97473-8002-7989-62D1-B6FE4A4CAA80}"/>
          </ac:spMkLst>
        </pc:spChg>
        <pc:spChg chg="add mod">
          <ac:chgData name="Goerger, Krista" userId="dd4e1295-7cc7-4518-8173-30899a19fbd0" providerId="ADAL" clId="{03BA1F35-C0FA-44C0-B7B8-A906A5C38A22}" dt="2026-06-22T12:17:05.582" v="1008" actId="1038"/>
          <ac:spMkLst>
            <pc:docMk/>
            <pc:sldMk cId="3110211594" sldId="262"/>
            <ac:spMk id="15" creationId="{FA3E516E-D743-C5C2-C974-3093BD8AB545}"/>
          </ac:spMkLst>
        </pc:spChg>
        <pc:spChg chg="add mod">
          <ac:chgData name="Goerger, Krista" userId="dd4e1295-7cc7-4518-8173-30899a19fbd0" providerId="ADAL" clId="{03BA1F35-C0FA-44C0-B7B8-A906A5C38A22}" dt="2026-06-13T03:38:53.624" v="373" actId="1076"/>
          <ac:spMkLst>
            <pc:docMk/>
            <pc:sldMk cId="3110211594" sldId="262"/>
            <ac:spMk id="16" creationId="{41A7EBE5-83C5-A6AE-079B-BC7C52EA8714}"/>
          </ac:spMkLst>
        </pc:spChg>
        <pc:spChg chg="add mod">
          <ac:chgData name="Goerger, Krista" userId="dd4e1295-7cc7-4518-8173-30899a19fbd0" providerId="ADAL" clId="{03BA1F35-C0FA-44C0-B7B8-A906A5C38A22}" dt="2026-06-13T03:38:26.717" v="347" actId="1076"/>
          <ac:spMkLst>
            <pc:docMk/>
            <pc:sldMk cId="3110211594" sldId="262"/>
            <ac:spMk id="18" creationId="{35768BD6-A28F-88D7-CF1B-BF1988EBACBA}"/>
          </ac:spMkLst>
        </pc:spChg>
        <pc:spChg chg="add mod">
          <ac:chgData name="Goerger, Krista" userId="dd4e1295-7cc7-4518-8173-30899a19fbd0" providerId="ADAL" clId="{03BA1F35-C0FA-44C0-B7B8-A906A5C38A22}" dt="2026-06-13T03:38:56.362" v="375" actId="20577"/>
          <ac:spMkLst>
            <pc:docMk/>
            <pc:sldMk cId="3110211594" sldId="262"/>
            <ac:spMk id="19" creationId="{0286B62A-5E2F-1F15-7FAA-8B0DACDF2565}"/>
          </ac:spMkLst>
        </pc:spChg>
        <pc:spChg chg="add mod">
          <ac:chgData name="Goerger, Krista" userId="dd4e1295-7cc7-4518-8173-30899a19fbd0" providerId="ADAL" clId="{03BA1F35-C0FA-44C0-B7B8-A906A5C38A22}" dt="2026-06-13T03:38:58.848" v="377" actId="20577"/>
          <ac:spMkLst>
            <pc:docMk/>
            <pc:sldMk cId="3110211594" sldId="262"/>
            <ac:spMk id="20" creationId="{AF107D3E-F201-59C8-0334-61BD728EA459}"/>
          </ac:spMkLst>
        </pc:spChg>
        <pc:spChg chg="add mod">
          <ac:chgData name="Goerger, Krista" userId="dd4e1295-7cc7-4518-8173-30899a19fbd0" providerId="ADAL" clId="{03BA1F35-C0FA-44C0-B7B8-A906A5C38A22}" dt="2026-06-13T03:39:01.221" v="379" actId="20577"/>
          <ac:spMkLst>
            <pc:docMk/>
            <pc:sldMk cId="3110211594" sldId="262"/>
            <ac:spMk id="21" creationId="{CD6F27BC-DFF5-C70E-787E-B076EFF2018A}"/>
          </ac:spMkLst>
        </pc:spChg>
        <pc:spChg chg="add mod">
          <ac:chgData name="Goerger, Krista" userId="dd4e1295-7cc7-4518-8173-30899a19fbd0" providerId="ADAL" clId="{03BA1F35-C0FA-44C0-B7B8-A906A5C38A22}" dt="2026-06-13T03:38:50.194" v="372" actId="1076"/>
          <ac:spMkLst>
            <pc:docMk/>
            <pc:sldMk cId="3110211594" sldId="262"/>
            <ac:spMk id="22" creationId="{3A125A10-4961-2C95-C819-AE122F86E7EE}"/>
          </ac:spMkLst>
        </pc:spChg>
        <pc:picChg chg="add mod modCrop">
          <ac:chgData name="Goerger, Krista" userId="dd4e1295-7cc7-4518-8173-30899a19fbd0" providerId="ADAL" clId="{03BA1F35-C0FA-44C0-B7B8-A906A5C38A22}" dt="2026-06-13T03:36:46.460" v="268" actId="732"/>
          <ac:picMkLst>
            <pc:docMk/>
            <pc:sldMk cId="3110211594" sldId="262"/>
            <ac:picMk id="4" creationId="{90DEF306-3C5B-1B9F-3793-AE88A4B752D5}"/>
          </ac:picMkLst>
        </pc:picChg>
      </pc:sldChg>
      <pc:sldChg chg="addSp delSp modSp add mod">
        <pc:chgData name="Goerger, Krista" userId="dd4e1295-7cc7-4518-8173-30899a19fbd0" providerId="ADAL" clId="{03BA1F35-C0FA-44C0-B7B8-A906A5C38A22}" dt="2026-06-22T12:17:51.448" v="1030" actId="1076"/>
        <pc:sldMkLst>
          <pc:docMk/>
          <pc:sldMk cId="2677310981" sldId="263"/>
        </pc:sldMkLst>
        <pc:spChg chg="mod">
          <ac:chgData name="Goerger, Krista" userId="dd4e1295-7cc7-4518-8173-30899a19fbd0" providerId="ADAL" clId="{03BA1F35-C0FA-44C0-B7B8-A906A5C38A22}" dt="2026-06-13T03:46:42.883" v="622" actId="255"/>
          <ac:spMkLst>
            <pc:docMk/>
            <pc:sldMk cId="2677310981" sldId="263"/>
            <ac:spMk id="2" creationId="{5223DFB3-2002-235C-C470-14960328E51D}"/>
          </ac:spMkLst>
        </pc:spChg>
        <pc:spChg chg="add mod">
          <ac:chgData name="Goerger, Krista" userId="dd4e1295-7cc7-4518-8173-30899a19fbd0" providerId="ADAL" clId="{03BA1F35-C0FA-44C0-B7B8-A906A5C38A22}" dt="2026-06-22T12:17:51.448" v="1030" actId="1076"/>
          <ac:spMkLst>
            <pc:docMk/>
            <pc:sldMk cId="2677310981" sldId="263"/>
            <ac:spMk id="17" creationId="{80723AB8-6F5B-6160-2245-24D0EFF8CC59}"/>
          </ac:spMkLst>
        </pc:spChg>
        <pc:spChg chg="add mod">
          <ac:chgData name="Goerger, Krista" userId="dd4e1295-7cc7-4518-8173-30899a19fbd0" providerId="ADAL" clId="{03BA1F35-C0FA-44C0-B7B8-A906A5C38A22}" dt="2026-06-22T12:17:34.654" v="1021" actId="20577"/>
          <ac:spMkLst>
            <pc:docMk/>
            <pc:sldMk cId="2677310981" sldId="263"/>
            <ac:spMk id="18" creationId="{60AE01F7-8476-94CA-C3BE-DE5151816EEC}"/>
          </ac:spMkLst>
        </pc:spChg>
        <pc:spChg chg="add mod">
          <ac:chgData name="Goerger, Krista" userId="dd4e1295-7cc7-4518-8173-30899a19fbd0" providerId="ADAL" clId="{03BA1F35-C0FA-44C0-B7B8-A906A5C38A22}" dt="2026-06-22T12:17:36.662" v="1022" actId="20577"/>
          <ac:spMkLst>
            <pc:docMk/>
            <pc:sldMk cId="2677310981" sldId="263"/>
            <ac:spMk id="19" creationId="{CD3BDA4A-4355-E045-B9F6-145183A0E52D}"/>
          </ac:spMkLst>
        </pc:spChg>
        <pc:spChg chg="add mod">
          <ac:chgData name="Goerger, Krista" userId="dd4e1295-7cc7-4518-8173-30899a19fbd0" providerId="ADAL" clId="{03BA1F35-C0FA-44C0-B7B8-A906A5C38A22}" dt="2026-06-22T12:17:37.954" v="1023" actId="20577"/>
          <ac:spMkLst>
            <pc:docMk/>
            <pc:sldMk cId="2677310981" sldId="263"/>
            <ac:spMk id="20" creationId="{CBF5C210-11CD-B10B-C20C-AB0852236B8F}"/>
          </ac:spMkLst>
        </pc:spChg>
        <pc:spChg chg="add mod">
          <ac:chgData name="Goerger, Krista" userId="dd4e1295-7cc7-4518-8173-30899a19fbd0" providerId="ADAL" clId="{03BA1F35-C0FA-44C0-B7B8-A906A5C38A22}" dt="2026-06-22T12:17:39.146" v="1024" actId="20577"/>
          <ac:spMkLst>
            <pc:docMk/>
            <pc:sldMk cId="2677310981" sldId="263"/>
            <ac:spMk id="21" creationId="{60556EDC-4363-8123-2676-8348BEDDA025}"/>
          </ac:spMkLst>
        </pc:spChg>
        <pc:spChg chg="add mod">
          <ac:chgData name="Goerger, Krista" userId="dd4e1295-7cc7-4518-8173-30899a19fbd0" providerId="ADAL" clId="{03BA1F35-C0FA-44C0-B7B8-A906A5C38A22}" dt="2026-06-22T12:17:41.293" v="1025" actId="20577"/>
          <ac:spMkLst>
            <pc:docMk/>
            <pc:sldMk cId="2677310981" sldId="263"/>
            <ac:spMk id="22" creationId="{67A6EC74-254E-168F-7F68-C5D80B859C33}"/>
          </ac:spMkLst>
        </pc:spChg>
        <pc:spChg chg="add mod">
          <ac:chgData name="Goerger, Krista" userId="dd4e1295-7cc7-4518-8173-30899a19fbd0" providerId="ADAL" clId="{03BA1F35-C0FA-44C0-B7B8-A906A5C38A22}" dt="2026-06-22T12:17:44.031" v="1026" actId="20577"/>
          <ac:spMkLst>
            <pc:docMk/>
            <pc:sldMk cId="2677310981" sldId="263"/>
            <ac:spMk id="23" creationId="{A667AF52-48A7-4D8C-9EE8-652096CFE6E0}"/>
          </ac:spMkLst>
        </pc:spChg>
        <pc:spChg chg="add mod">
          <ac:chgData name="Goerger, Krista" userId="dd4e1295-7cc7-4518-8173-30899a19fbd0" providerId="ADAL" clId="{03BA1F35-C0FA-44C0-B7B8-A906A5C38A22}" dt="2026-06-22T12:17:45.941" v="1027" actId="20577"/>
          <ac:spMkLst>
            <pc:docMk/>
            <pc:sldMk cId="2677310981" sldId="263"/>
            <ac:spMk id="24" creationId="{1A36CE2B-E905-4234-4BCD-7F4C738AF984}"/>
          </ac:spMkLst>
        </pc:spChg>
        <pc:spChg chg="add mod">
          <ac:chgData name="Goerger, Krista" userId="dd4e1295-7cc7-4518-8173-30899a19fbd0" providerId="ADAL" clId="{03BA1F35-C0FA-44C0-B7B8-A906A5C38A22}" dt="2026-06-22T12:17:47.410" v="1028" actId="20577"/>
          <ac:spMkLst>
            <pc:docMk/>
            <pc:sldMk cId="2677310981" sldId="263"/>
            <ac:spMk id="25" creationId="{48AE47E8-407D-3289-69C7-E8E4C33554A2}"/>
          </ac:spMkLst>
        </pc:spChg>
        <pc:spChg chg="add mod">
          <ac:chgData name="Goerger, Krista" userId="dd4e1295-7cc7-4518-8173-30899a19fbd0" providerId="ADAL" clId="{03BA1F35-C0FA-44C0-B7B8-A906A5C38A22}" dt="2026-06-13T03:48:27.112" v="642" actId="1076"/>
          <ac:spMkLst>
            <pc:docMk/>
            <pc:sldMk cId="2677310981" sldId="263"/>
            <ac:spMk id="26" creationId="{B1EFCB78-86FD-B8DA-DAAE-FC88E7FF2D2D}"/>
          </ac:spMkLst>
        </pc:spChg>
        <pc:spChg chg="add mod">
          <ac:chgData name="Goerger, Krista" userId="dd4e1295-7cc7-4518-8173-30899a19fbd0" providerId="ADAL" clId="{03BA1F35-C0FA-44C0-B7B8-A906A5C38A22}" dt="2026-06-13T03:44:43.636" v="571" actId="1076"/>
          <ac:spMkLst>
            <pc:docMk/>
            <pc:sldMk cId="2677310981" sldId="263"/>
            <ac:spMk id="27" creationId="{FADC3DD0-6A06-8217-2658-28D3F491B643}"/>
          </ac:spMkLst>
        </pc:spChg>
        <pc:spChg chg="add mod">
          <ac:chgData name="Goerger, Krista" userId="dd4e1295-7cc7-4518-8173-30899a19fbd0" providerId="ADAL" clId="{03BA1F35-C0FA-44C0-B7B8-A906A5C38A22}" dt="2026-06-13T03:45:57.082" v="612" actId="1076"/>
          <ac:spMkLst>
            <pc:docMk/>
            <pc:sldMk cId="2677310981" sldId="263"/>
            <ac:spMk id="28" creationId="{E6C08121-4DC6-AA84-2F01-0EAD1BDD26B7}"/>
          </ac:spMkLst>
        </pc:spChg>
        <pc:spChg chg="add del mod">
          <ac:chgData name="Goerger, Krista" userId="dd4e1295-7cc7-4518-8173-30899a19fbd0" providerId="ADAL" clId="{03BA1F35-C0FA-44C0-B7B8-A906A5C38A22}" dt="2026-06-13T03:46:00.494" v="613" actId="1076"/>
          <ac:spMkLst>
            <pc:docMk/>
            <pc:sldMk cId="2677310981" sldId="263"/>
            <ac:spMk id="29" creationId="{6A5249B6-BCF6-BE5B-25F6-57FAAD6FB990}"/>
          </ac:spMkLst>
        </pc:spChg>
        <pc:spChg chg="add mod">
          <ac:chgData name="Goerger, Krista" userId="dd4e1295-7cc7-4518-8173-30899a19fbd0" providerId="ADAL" clId="{03BA1F35-C0FA-44C0-B7B8-A906A5C38A22}" dt="2026-06-13T03:46:03.403" v="614" actId="1076"/>
          <ac:spMkLst>
            <pc:docMk/>
            <pc:sldMk cId="2677310981" sldId="263"/>
            <ac:spMk id="30" creationId="{F4CE2DD1-B307-2797-10BC-891B9EB58147}"/>
          </ac:spMkLst>
        </pc:spChg>
        <pc:spChg chg="add mod">
          <ac:chgData name="Goerger, Krista" userId="dd4e1295-7cc7-4518-8173-30899a19fbd0" providerId="ADAL" clId="{03BA1F35-C0FA-44C0-B7B8-A906A5C38A22}" dt="2026-06-13T03:46:07.892" v="615" actId="1076"/>
          <ac:spMkLst>
            <pc:docMk/>
            <pc:sldMk cId="2677310981" sldId="263"/>
            <ac:spMk id="31" creationId="{FEE833F5-B053-FD81-05E4-8993EA5BD0DF}"/>
          </ac:spMkLst>
        </pc:spChg>
        <pc:spChg chg="add mod">
          <ac:chgData name="Goerger, Krista" userId="dd4e1295-7cc7-4518-8173-30899a19fbd0" providerId="ADAL" clId="{03BA1F35-C0FA-44C0-B7B8-A906A5C38A22}" dt="2026-06-13T03:46:12.052" v="616" actId="1076"/>
          <ac:spMkLst>
            <pc:docMk/>
            <pc:sldMk cId="2677310981" sldId="263"/>
            <ac:spMk id="32" creationId="{BF4B9EFE-8911-B96A-5EBA-88C082C1C882}"/>
          </ac:spMkLst>
        </pc:spChg>
        <pc:picChg chg="add mod">
          <ac:chgData name="Goerger, Krista" userId="dd4e1295-7cc7-4518-8173-30899a19fbd0" providerId="ADAL" clId="{03BA1F35-C0FA-44C0-B7B8-A906A5C38A22}" dt="2026-06-13T03:29:55.270" v="104" actId="1076"/>
          <ac:picMkLst>
            <pc:docMk/>
            <pc:sldMk cId="2677310981" sldId="263"/>
            <ac:picMk id="4" creationId="{39D3A1DB-6FAD-B2C9-5E9E-F370A2469775}"/>
          </ac:picMkLst>
        </pc:picChg>
      </pc:sldChg>
      <pc:sldChg chg="addSp delSp modSp add mod">
        <pc:chgData name="Goerger, Krista" userId="dd4e1295-7cc7-4518-8173-30899a19fbd0" providerId="ADAL" clId="{03BA1F35-C0FA-44C0-B7B8-A906A5C38A22}" dt="2026-06-22T12:21:55.959" v="1034" actId="1076"/>
        <pc:sldMkLst>
          <pc:docMk/>
          <pc:sldMk cId="1087678960" sldId="264"/>
        </pc:sldMkLst>
        <pc:spChg chg="mod">
          <ac:chgData name="Goerger, Krista" userId="dd4e1295-7cc7-4518-8173-30899a19fbd0" providerId="ADAL" clId="{03BA1F35-C0FA-44C0-B7B8-A906A5C38A22}" dt="2026-06-13T03:46:48.562" v="623" actId="14100"/>
          <ac:spMkLst>
            <pc:docMk/>
            <pc:sldMk cId="1087678960" sldId="264"/>
            <ac:spMk id="2" creationId="{DF1BF9A9-11D6-10DC-46D3-2F39779A93F2}"/>
          </ac:spMkLst>
        </pc:spChg>
        <pc:spChg chg="add mod">
          <ac:chgData name="Goerger, Krista" userId="dd4e1295-7cc7-4518-8173-30899a19fbd0" providerId="ADAL" clId="{03BA1F35-C0FA-44C0-B7B8-A906A5C38A22}" dt="2026-06-13T03:46:57.600" v="624"/>
          <ac:spMkLst>
            <pc:docMk/>
            <pc:sldMk cId="1087678960" sldId="264"/>
            <ac:spMk id="3" creationId="{501EBA22-9A6A-98D8-ED82-8361CE0A6E99}"/>
          </ac:spMkLst>
        </pc:spChg>
        <pc:spChg chg="add mod">
          <ac:chgData name="Goerger, Krista" userId="dd4e1295-7cc7-4518-8173-30899a19fbd0" providerId="ADAL" clId="{03BA1F35-C0FA-44C0-B7B8-A906A5C38A22}" dt="2026-06-13T03:46:57.600" v="624"/>
          <ac:spMkLst>
            <pc:docMk/>
            <pc:sldMk cId="1087678960" sldId="264"/>
            <ac:spMk id="4" creationId="{3BEE4245-0D77-759D-5C32-A526456FF609}"/>
          </ac:spMkLst>
        </pc:spChg>
        <pc:spChg chg="add mod">
          <ac:chgData name="Goerger, Krista" userId="dd4e1295-7cc7-4518-8173-30899a19fbd0" providerId="ADAL" clId="{03BA1F35-C0FA-44C0-B7B8-A906A5C38A22}" dt="2026-06-13T03:46:57.600" v="624"/>
          <ac:spMkLst>
            <pc:docMk/>
            <pc:sldMk cId="1087678960" sldId="264"/>
            <ac:spMk id="5" creationId="{6BF5F9EE-A914-3500-FA64-CE0F45941B44}"/>
          </ac:spMkLst>
        </pc:spChg>
        <pc:spChg chg="add del mod">
          <ac:chgData name="Goerger, Krista" userId="dd4e1295-7cc7-4518-8173-30899a19fbd0" providerId="ADAL" clId="{03BA1F35-C0FA-44C0-B7B8-A906A5C38A22}" dt="2026-06-22T12:17:57.501" v="1031" actId="478"/>
          <ac:spMkLst>
            <pc:docMk/>
            <pc:sldMk cId="1087678960" sldId="264"/>
            <ac:spMk id="7" creationId="{6ADE13E8-F0D4-3764-FCE8-77A10EAF3093}"/>
          </ac:spMkLst>
        </pc:spChg>
        <pc:spChg chg="add del mod">
          <ac:chgData name="Goerger, Krista" userId="dd4e1295-7cc7-4518-8173-30899a19fbd0" providerId="ADAL" clId="{03BA1F35-C0FA-44C0-B7B8-A906A5C38A22}" dt="2026-06-22T12:17:57.501" v="1031" actId="478"/>
          <ac:spMkLst>
            <pc:docMk/>
            <pc:sldMk cId="1087678960" sldId="264"/>
            <ac:spMk id="8" creationId="{7F51EFD2-4DAE-ED82-67B8-487F0F0E237A}"/>
          </ac:spMkLst>
        </pc:spChg>
        <pc:spChg chg="add del mod">
          <ac:chgData name="Goerger, Krista" userId="dd4e1295-7cc7-4518-8173-30899a19fbd0" providerId="ADAL" clId="{03BA1F35-C0FA-44C0-B7B8-A906A5C38A22}" dt="2026-06-22T12:17:57.501" v="1031" actId="478"/>
          <ac:spMkLst>
            <pc:docMk/>
            <pc:sldMk cId="1087678960" sldId="264"/>
            <ac:spMk id="9" creationId="{1AEB95E6-769B-B6BC-0184-43DCAA607887}"/>
          </ac:spMkLst>
        </pc:spChg>
        <pc:spChg chg="add del mod">
          <ac:chgData name="Goerger, Krista" userId="dd4e1295-7cc7-4518-8173-30899a19fbd0" providerId="ADAL" clId="{03BA1F35-C0FA-44C0-B7B8-A906A5C38A22}" dt="2026-06-22T12:17:57.501" v="1031" actId="478"/>
          <ac:spMkLst>
            <pc:docMk/>
            <pc:sldMk cId="1087678960" sldId="264"/>
            <ac:spMk id="10" creationId="{48EBBFC5-D3A6-0A90-4A55-C789239B8957}"/>
          </ac:spMkLst>
        </pc:spChg>
        <pc:spChg chg="add del mod">
          <ac:chgData name="Goerger, Krista" userId="dd4e1295-7cc7-4518-8173-30899a19fbd0" providerId="ADAL" clId="{03BA1F35-C0FA-44C0-B7B8-A906A5C38A22}" dt="2026-06-22T12:17:57.501" v="1031" actId="478"/>
          <ac:spMkLst>
            <pc:docMk/>
            <pc:sldMk cId="1087678960" sldId="264"/>
            <ac:spMk id="11" creationId="{352B0CAB-AA34-F741-70A9-6CFECA88F3CD}"/>
          </ac:spMkLst>
        </pc:spChg>
        <pc:spChg chg="add del mod">
          <ac:chgData name="Goerger, Krista" userId="dd4e1295-7cc7-4518-8173-30899a19fbd0" providerId="ADAL" clId="{03BA1F35-C0FA-44C0-B7B8-A906A5C38A22}" dt="2026-06-22T12:17:57.501" v="1031" actId="478"/>
          <ac:spMkLst>
            <pc:docMk/>
            <pc:sldMk cId="1087678960" sldId="264"/>
            <ac:spMk id="12" creationId="{A8FFC170-E06B-00A3-45B2-97D3A3E7061C}"/>
          </ac:spMkLst>
        </pc:spChg>
        <pc:spChg chg="add del mod">
          <ac:chgData name="Goerger, Krista" userId="dd4e1295-7cc7-4518-8173-30899a19fbd0" providerId="ADAL" clId="{03BA1F35-C0FA-44C0-B7B8-A906A5C38A22}" dt="2026-06-22T12:17:57.501" v="1031" actId="478"/>
          <ac:spMkLst>
            <pc:docMk/>
            <pc:sldMk cId="1087678960" sldId="264"/>
            <ac:spMk id="13" creationId="{36C83326-5FF4-2627-5384-D71D55E211E9}"/>
          </ac:spMkLst>
        </pc:spChg>
        <pc:spChg chg="add del mod">
          <ac:chgData name="Goerger, Krista" userId="dd4e1295-7cc7-4518-8173-30899a19fbd0" providerId="ADAL" clId="{03BA1F35-C0FA-44C0-B7B8-A906A5C38A22}" dt="2026-06-22T12:17:57.501" v="1031" actId="478"/>
          <ac:spMkLst>
            <pc:docMk/>
            <pc:sldMk cId="1087678960" sldId="264"/>
            <ac:spMk id="14" creationId="{678BDF70-9D1C-EFBB-522A-74C67B351C1F}"/>
          </ac:spMkLst>
        </pc:spChg>
        <pc:spChg chg="add del mod">
          <ac:chgData name="Goerger, Krista" userId="dd4e1295-7cc7-4518-8173-30899a19fbd0" providerId="ADAL" clId="{03BA1F35-C0FA-44C0-B7B8-A906A5C38A22}" dt="2026-06-22T12:17:57.501" v="1031" actId="478"/>
          <ac:spMkLst>
            <pc:docMk/>
            <pc:sldMk cId="1087678960" sldId="264"/>
            <ac:spMk id="15" creationId="{A06134E7-ED4A-DCA1-E362-61B40C9F1FE6}"/>
          </ac:spMkLst>
        </pc:spChg>
        <pc:spChg chg="add mod">
          <ac:chgData name="Goerger, Krista" userId="dd4e1295-7cc7-4518-8173-30899a19fbd0" providerId="ADAL" clId="{03BA1F35-C0FA-44C0-B7B8-A906A5C38A22}" dt="2026-06-22T12:17:57.892" v="1032"/>
          <ac:spMkLst>
            <pc:docMk/>
            <pc:sldMk cId="1087678960" sldId="264"/>
            <ac:spMk id="16" creationId="{4025760D-B8EB-C4A1-C7B5-32F01840F6E4}"/>
          </ac:spMkLst>
        </pc:spChg>
        <pc:spChg chg="add mod">
          <ac:chgData name="Goerger, Krista" userId="dd4e1295-7cc7-4518-8173-30899a19fbd0" providerId="ADAL" clId="{03BA1F35-C0FA-44C0-B7B8-A906A5C38A22}" dt="2026-06-13T03:46:57.600" v="624"/>
          <ac:spMkLst>
            <pc:docMk/>
            <pc:sldMk cId="1087678960" sldId="264"/>
            <ac:spMk id="17" creationId="{806A5B84-F606-0497-8A46-F9210AC53072}"/>
          </ac:spMkLst>
        </pc:spChg>
        <pc:spChg chg="add mod">
          <ac:chgData name="Goerger, Krista" userId="dd4e1295-7cc7-4518-8173-30899a19fbd0" providerId="ADAL" clId="{03BA1F35-C0FA-44C0-B7B8-A906A5C38A22}" dt="2026-06-13T03:46:57.600" v="624"/>
          <ac:spMkLst>
            <pc:docMk/>
            <pc:sldMk cId="1087678960" sldId="264"/>
            <ac:spMk id="18" creationId="{170BE5D9-0B18-4A48-74E1-D082C16E0CB0}"/>
          </ac:spMkLst>
        </pc:spChg>
        <pc:spChg chg="add mod">
          <ac:chgData name="Goerger, Krista" userId="dd4e1295-7cc7-4518-8173-30899a19fbd0" providerId="ADAL" clId="{03BA1F35-C0FA-44C0-B7B8-A906A5C38A22}" dt="2026-06-13T03:46:57.600" v="624"/>
          <ac:spMkLst>
            <pc:docMk/>
            <pc:sldMk cId="1087678960" sldId="264"/>
            <ac:spMk id="19" creationId="{C5D0CE5F-649A-755D-AAD6-104E0E7EA48B}"/>
          </ac:spMkLst>
        </pc:spChg>
        <pc:spChg chg="add mod">
          <ac:chgData name="Goerger, Krista" userId="dd4e1295-7cc7-4518-8173-30899a19fbd0" providerId="ADAL" clId="{03BA1F35-C0FA-44C0-B7B8-A906A5C38A22}" dt="2026-06-22T12:21:55.959" v="1034" actId="1076"/>
          <ac:spMkLst>
            <pc:docMk/>
            <pc:sldMk cId="1087678960" sldId="264"/>
            <ac:spMk id="20" creationId="{2B4A636A-9183-7C4A-F6B8-34FAA144FDCB}"/>
          </ac:spMkLst>
        </pc:spChg>
        <pc:spChg chg="add mod">
          <ac:chgData name="Goerger, Krista" userId="dd4e1295-7cc7-4518-8173-30899a19fbd0" providerId="ADAL" clId="{03BA1F35-C0FA-44C0-B7B8-A906A5C38A22}" dt="2026-06-22T12:17:57.892" v="1032"/>
          <ac:spMkLst>
            <pc:docMk/>
            <pc:sldMk cId="1087678960" sldId="264"/>
            <ac:spMk id="21" creationId="{013465BE-1F63-8597-1489-6C858B31C3E6}"/>
          </ac:spMkLst>
        </pc:spChg>
        <pc:spChg chg="add mod">
          <ac:chgData name="Goerger, Krista" userId="dd4e1295-7cc7-4518-8173-30899a19fbd0" providerId="ADAL" clId="{03BA1F35-C0FA-44C0-B7B8-A906A5C38A22}" dt="2026-06-22T12:17:57.892" v="1032"/>
          <ac:spMkLst>
            <pc:docMk/>
            <pc:sldMk cId="1087678960" sldId="264"/>
            <ac:spMk id="22" creationId="{07EA0272-C63C-2439-524C-A23DDAEA859A}"/>
          </ac:spMkLst>
        </pc:spChg>
        <pc:spChg chg="add mod">
          <ac:chgData name="Goerger, Krista" userId="dd4e1295-7cc7-4518-8173-30899a19fbd0" providerId="ADAL" clId="{03BA1F35-C0FA-44C0-B7B8-A906A5C38A22}" dt="2026-06-22T12:17:57.892" v="1032"/>
          <ac:spMkLst>
            <pc:docMk/>
            <pc:sldMk cId="1087678960" sldId="264"/>
            <ac:spMk id="23" creationId="{F36A3154-49E1-C866-CF26-F414C718EBA5}"/>
          </ac:spMkLst>
        </pc:spChg>
        <pc:spChg chg="add mod">
          <ac:chgData name="Goerger, Krista" userId="dd4e1295-7cc7-4518-8173-30899a19fbd0" providerId="ADAL" clId="{03BA1F35-C0FA-44C0-B7B8-A906A5C38A22}" dt="2026-06-22T12:17:57.892" v="1032"/>
          <ac:spMkLst>
            <pc:docMk/>
            <pc:sldMk cId="1087678960" sldId="264"/>
            <ac:spMk id="24" creationId="{46842923-FD74-8531-EAED-CF87B79EB263}"/>
          </ac:spMkLst>
        </pc:spChg>
        <pc:spChg chg="add mod">
          <ac:chgData name="Goerger, Krista" userId="dd4e1295-7cc7-4518-8173-30899a19fbd0" providerId="ADAL" clId="{03BA1F35-C0FA-44C0-B7B8-A906A5C38A22}" dt="2026-06-22T12:17:57.892" v="1032"/>
          <ac:spMkLst>
            <pc:docMk/>
            <pc:sldMk cId="1087678960" sldId="264"/>
            <ac:spMk id="25" creationId="{F62DA304-C629-4951-40AD-4F28A7D7B3E3}"/>
          </ac:spMkLst>
        </pc:spChg>
        <pc:spChg chg="add mod">
          <ac:chgData name="Goerger, Krista" userId="dd4e1295-7cc7-4518-8173-30899a19fbd0" providerId="ADAL" clId="{03BA1F35-C0FA-44C0-B7B8-A906A5C38A22}" dt="2026-06-22T12:17:57.892" v="1032"/>
          <ac:spMkLst>
            <pc:docMk/>
            <pc:sldMk cId="1087678960" sldId="264"/>
            <ac:spMk id="26" creationId="{7500F76F-69BD-5E5B-8677-8D342E841BCC}"/>
          </ac:spMkLst>
        </pc:spChg>
        <pc:spChg chg="add mod">
          <ac:chgData name="Goerger, Krista" userId="dd4e1295-7cc7-4518-8173-30899a19fbd0" providerId="ADAL" clId="{03BA1F35-C0FA-44C0-B7B8-A906A5C38A22}" dt="2026-06-22T12:17:57.892" v="1032"/>
          <ac:spMkLst>
            <pc:docMk/>
            <pc:sldMk cId="1087678960" sldId="264"/>
            <ac:spMk id="27" creationId="{F68F2F1D-FAAD-21C9-F3E7-D8F6685EFDAC}"/>
          </ac:spMkLst>
        </pc:spChg>
        <pc:spChg chg="add mod">
          <ac:chgData name="Goerger, Krista" userId="dd4e1295-7cc7-4518-8173-30899a19fbd0" providerId="ADAL" clId="{03BA1F35-C0FA-44C0-B7B8-A906A5C38A22}" dt="2026-06-22T12:17:57.892" v="1032"/>
          <ac:spMkLst>
            <pc:docMk/>
            <pc:sldMk cId="1087678960" sldId="264"/>
            <ac:spMk id="28" creationId="{3EC1CAEC-1164-E215-6661-24688753A06F}"/>
          </ac:spMkLst>
        </pc:spChg>
        <pc:picChg chg="add mod">
          <ac:chgData name="Goerger, Krista" userId="dd4e1295-7cc7-4518-8173-30899a19fbd0" providerId="ADAL" clId="{03BA1F35-C0FA-44C0-B7B8-A906A5C38A22}" dt="2026-06-13T03:30:06.968" v="106" actId="1076"/>
          <ac:picMkLst>
            <pc:docMk/>
            <pc:sldMk cId="1087678960" sldId="264"/>
            <ac:picMk id="6" creationId="{FB4F759B-C38A-B690-8B13-176417CF43AE}"/>
          </ac:picMkLst>
        </pc:picChg>
      </pc:sldChg>
      <pc:sldChg chg="addSp delSp modSp add mod">
        <pc:chgData name="Goerger, Krista" userId="dd4e1295-7cc7-4518-8173-30899a19fbd0" providerId="ADAL" clId="{03BA1F35-C0FA-44C0-B7B8-A906A5C38A22}" dt="2026-06-22T13:22:54.422" v="1229" actId="114"/>
        <pc:sldMkLst>
          <pc:docMk/>
          <pc:sldMk cId="207923855" sldId="265"/>
        </pc:sldMkLst>
        <pc:spChg chg="mod">
          <ac:chgData name="Goerger, Krista" userId="dd4e1295-7cc7-4518-8173-30899a19fbd0" providerId="ADAL" clId="{03BA1F35-C0FA-44C0-B7B8-A906A5C38A22}" dt="2026-06-22T13:22:19.488" v="1214" actId="2711"/>
          <ac:spMkLst>
            <pc:docMk/>
            <pc:sldMk cId="207923855" sldId="265"/>
            <ac:spMk id="2" creationId="{A207F134-1FC5-E27D-49AD-E675E77EE1E3}"/>
          </ac:spMkLst>
        </pc:spChg>
        <pc:spChg chg="add mod">
          <ac:chgData name="Goerger, Krista" userId="dd4e1295-7cc7-4518-8173-30899a19fbd0" providerId="ADAL" clId="{03BA1F35-C0FA-44C0-B7B8-A906A5C38A22}" dt="2026-06-22T13:21:57.276" v="1205" actId="20577"/>
          <ac:spMkLst>
            <pc:docMk/>
            <pc:sldMk cId="207923855" sldId="265"/>
            <ac:spMk id="3" creationId="{FBDA0DEE-031C-9F6D-796E-A784D2E04045}"/>
          </ac:spMkLst>
        </pc:spChg>
        <pc:spChg chg="add mod">
          <ac:chgData name="Goerger, Krista" userId="dd4e1295-7cc7-4518-8173-30899a19fbd0" providerId="ADAL" clId="{03BA1F35-C0FA-44C0-B7B8-A906A5C38A22}" dt="2026-06-22T13:22:19.488" v="1214" actId="2711"/>
          <ac:spMkLst>
            <pc:docMk/>
            <pc:sldMk cId="207923855" sldId="265"/>
            <ac:spMk id="4" creationId="{E413826E-1FBD-C8FF-B3F1-B35634CB0B9D}"/>
          </ac:spMkLst>
        </pc:spChg>
        <pc:spChg chg="add mod">
          <ac:chgData name="Goerger, Krista" userId="dd4e1295-7cc7-4518-8173-30899a19fbd0" providerId="ADAL" clId="{03BA1F35-C0FA-44C0-B7B8-A906A5C38A22}" dt="2026-06-22T13:22:54.422" v="1229" actId="114"/>
          <ac:spMkLst>
            <pc:docMk/>
            <pc:sldMk cId="207923855" sldId="265"/>
            <ac:spMk id="6" creationId="{4379FDFA-F81C-1D25-2EA7-4265BCA3E5EC}"/>
          </ac:spMkLst>
        </pc:spChg>
        <pc:spChg chg="add mod">
          <ac:chgData name="Goerger, Krista" userId="dd4e1295-7cc7-4518-8173-30899a19fbd0" providerId="ADAL" clId="{03BA1F35-C0FA-44C0-B7B8-A906A5C38A22}" dt="2026-06-22T13:22:51.687" v="1227" actId="114"/>
          <ac:spMkLst>
            <pc:docMk/>
            <pc:sldMk cId="207923855" sldId="265"/>
            <ac:spMk id="7" creationId="{5570AC72-3BE8-F3F8-63A7-57E67349059F}"/>
          </ac:spMkLst>
        </pc:spChg>
        <pc:spChg chg="add mod">
          <ac:chgData name="Goerger, Krista" userId="dd4e1295-7cc7-4518-8173-30899a19fbd0" providerId="ADAL" clId="{03BA1F35-C0FA-44C0-B7B8-A906A5C38A22}" dt="2026-06-22T13:22:19.488" v="1214" actId="2711"/>
          <ac:spMkLst>
            <pc:docMk/>
            <pc:sldMk cId="207923855" sldId="265"/>
            <ac:spMk id="8" creationId="{9CB2400E-B0AC-E82C-BC50-B8BEB1E15F82}"/>
          </ac:spMkLst>
        </pc:spChg>
        <pc:spChg chg="add mod">
          <ac:chgData name="Goerger, Krista" userId="dd4e1295-7cc7-4518-8173-30899a19fbd0" providerId="ADAL" clId="{03BA1F35-C0FA-44C0-B7B8-A906A5C38A22}" dt="2026-06-22T13:20:35.067" v="1145" actId="14100"/>
          <ac:spMkLst>
            <pc:docMk/>
            <pc:sldMk cId="207923855" sldId="265"/>
            <ac:spMk id="9" creationId="{7D904ACA-6663-8571-B6EA-70EF10612164}"/>
          </ac:spMkLst>
        </pc:spChg>
        <pc:spChg chg="add mod">
          <ac:chgData name="Goerger, Krista" userId="dd4e1295-7cc7-4518-8173-30899a19fbd0" providerId="ADAL" clId="{03BA1F35-C0FA-44C0-B7B8-A906A5C38A22}" dt="2026-06-22T13:22:39.291" v="1225" actId="14100"/>
          <ac:spMkLst>
            <pc:docMk/>
            <pc:sldMk cId="207923855" sldId="265"/>
            <ac:spMk id="10" creationId="{CF7D46AF-B7CE-8E71-2FB1-BA9D445420C5}"/>
          </ac:spMkLst>
        </pc:spChg>
        <pc:spChg chg="add mod">
          <ac:chgData name="Goerger, Krista" userId="dd4e1295-7cc7-4518-8173-30899a19fbd0" providerId="ADAL" clId="{03BA1F35-C0FA-44C0-B7B8-A906A5C38A22}" dt="2026-06-22T13:21:30.267" v="1169" actId="1076"/>
          <ac:spMkLst>
            <pc:docMk/>
            <pc:sldMk cId="207923855" sldId="265"/>
            <ac:spMk id="11" creationId="{363043D3-0EA7-570A-7A7B-C28B3EE28307}"/>
          </ac:spMkLst>
        </pc:spChg>
        <pc:spChg chg="add del mod">
          <ac:chgData name="Goerger, Krista" userId="dd4e1295-7cc7-4518-8173-30899a19fbd0" providerId="ADAL" clId="{03BA1F35-C0FA-44C0-B7B8-A906A5C38A22}" dt="2026-06-22T13:21:34.882" v="1171" actId="478"/>
          <ac:spMkLst>
            <pc:docMk/>
            <pc:sldMk cId="207923855" sldId="265"/>
            <ac:spMk id="12" creationId="{A7FACDD2-CEC6-AF78-F6F0-02F5F728D0A2}"/>
          </ac:spMkLst>
        </pc:spChg>
        <pc:spChg chg="add del mod">
          <ac:chgData name="Goerger, Krista" userId="dd4e1295-7cc7-4518-8173-30899a19fbd0" providerId="ADAL" clId="{03BA1F35-C0FA-44C0-B7B8-A906A5C38A22}" dt="2026-06-22T13:21:32.293" v="1170" actId="478"/>
          <ac:spMkLst>
            <pc:docMk/>
            <pc:sldMk cId="207923855" sldId="265"/>
            <ac:spMk id="13" creationId="{149F0A04-C86E-663C-05BE-AC9A0BF00EE6}"/>
          </ac:spMkLst>
        </pc:spChg>
        <pc:spChg chg="add mod">
          <ac:chgData name="Goerger, Krista" userId="dd4e1295-7cc7-4518-8173-30899a19fbd0" providerId="ADAL" clId="{03BA1F35-C0FA-44C0-B7B8-A906A5C38A22}" dt="2026-06-22T13:21:50.985" v="1201" actId="1076"/>
          <ac:spMkLst>
            <pc:docMk/>
            <pc:sldMk cId="207923855" sldId="265"/>
            <ac:spMk id="14" creationId="{F60E9C2B-8645-2DD0-BD4C-4DA640A4DDCA}"/>
          </ac:spMkLst>
        </pc:spChg>
        <pc:spChg chg="add del mod">
          <ac:chgData name="Goerger, Krista" userId="dd4e1295-7cc7-4518-8173-30899a19fbd0" providerId="ADAL" clId="{03BA1F35-C0FA-44C0-B7B8-A906A5C38A22}" dt="2026-06-22T13:21:45.338" v="1200" actId="478"/>
          <ac:spMkLst>
            <pc:docMk/>
            <pc:sldMk cId="207923855" sldId="265"/>
            <ac:spMk id="15" creationId="{A005F806-BF35-35B4-4E30-76A82AB7DBD5}"/>
          </ac:spMkLst>
        </pc:spChg>
        <pc:spChg chg="add mod">
          <ac:chgData name="Goerger, Krista" userId="dd4e1295-7cc7-4518-8173-30899a19fbd0" providerId="ADAL" clId="{03BA1F35-C0FA-44C0-B7B8-A906A5C38A22}" dt="2026-06-22T13:22:09.730" v="1213" actId="20577"/>
          <ac:spMkLst>
            <pc:docMk/>
            <pc:sldMk cId="207923855" sldId="265"/>
            <ac:spMk id="16" creationId="{8B2F6524-6D7B-6C9F-8E5D-07BEFC018BDA}"/>
          </ac:spMkLst>
        </pc:spChg>
        <pc:spChg chg="add mod">
          <ac:chgData name="Goerger, Krista" userId="dd4e1295-7cc7-4518-8173-30899a19fbd0" providerId="ADAL" clId="{03BA1F35-C0FA-44C0-B7B8-A906A5C38A22}" dt="2026-06-22T13:22:19.488" v="1214" actId="2711"/>
          <ac:spMkLst>
            <pc:docMk/>
            <pc:sldMk cId="207923855" sldId="265"/>
            <ac:spMk id="18" creationId="{038DC46E-3534-D5E8-848B-49982400B630}"/>
          </ac:spMkLst>
        </pc:spChg>
        <pc:spChg chg="add mod">
          <ac:chgData name="Goerger, Krista" userId="dd4e1295-7cc7-4518-8173-30899a19fbd0" providerId="ADAL" clId="{03BA1F35-C0FA-44C0-B7B8-A906A5C38A22}" dt="2026-06-22T13:22:19.488" v="1214" actId="2711"/>
          <ac:spMkLst>
            <pc:docMk/>
            <pc:sldMk cId="207923855" sldId="265"/>
            <ac:spMk id="19" creationId="{58901FA8-FD95-ECC6-F612-2A3CB5A4B404}"/>
          </ac:spMkLst>
        </pc:spChg>
        <pc:spChg chg="add mod">
          <ac:chgData name="Goerger, Krista" userId="dd4e1295-7cc7-4518-8173-30899a19fbd0" providerId="ADAL" clId="{03BA1F35-C0FA-44C0-B7B8-A906A5C38A22}" dt="2026-06-22T13:22:19.488" v="1214" actId="2711"/>
          <ac:spMkLst>
            <pc:docMk/>
            <pc:sldMk cId="207923855" sldId="265"/>
            <ac:spMk id="20" creationId="{6827B53F-96D4-E704-E378-5A8696BE7C5F}"/>
          </ac:spMkLst>
        </pc:spChg>
        <pc:spChg chg="add mod">
          <ac:chgData name="Goerger, Krista" userId="dd4e1295-7cc7-4518-8173-30899a19fbd0" providerId="ADAL" clId="{03BA1F35-C0FA-44C0-B7B8-A906A5C38A22}" dt="2026-06-22T13:20:02.654" v="1132" actId="20577"/>
          <ac:spMkLst>
            <pc:docMk/>
            <pc:sldMk cId="207923855" sldId="265"/>
            <ac:spMk id="21" creationId="{DAFAB26F-E1F6-AD7F-4AF5-F1D6491CF425}"/>
          </ac:spMkLst>
        </pc:spChg>
        <pc:spChg chg="add mod">
          <ac:chgData name="Goerger, Krista" userId="dd4e1295-7cc7-4518-8173-30899a19fbd0" providerId="ADAL" clId="{03BA1F35-C0FA-44C0-B7B8-A906A5C38A22}" dt="2026-06-22T13:20:03.896" v="1133" actId="20577"/>
          <ac:spMkLst>
            <pc:docMk/>
            <pc:sldMk cId="207923855" sldId="265"/>
            <ac:spMk id="22" creationId="{03DEEEEA-0C64-5C06-794D-EE27867FA32E}"/>
          </ac:spMkLst>
        </pc:spChg>
        <pc:spChg chg="add mod">
          <ac:chgData name="Goerger, Krista" userId="dd4e1295-7cc7-4518-8173-30899a19fbd0" providerId="ADAL" clId="{03BA1F35-C0FA-44C0-B7B8-A906A5C38A22}" dt="2026-06-22T13:22:19.488" v="1214" actId="2711"/>
          <ac:spMkLst>
            <pc:docMk/>
            <pc:sldMk cId="207923855" sldId="265"/>
            <ac:spMk id="23" creationId="{D8D74D68-6460-BF70-C5EA-11270353547E}"/>
          </ac:spMkLst>
        </pc:spChg>
        <pc:spChg chg="add mod">
          <ac:chgData name="Goerger, Krista" userId="dd4e1295-7cc7-4518-8173-30899a19fbd0" providerId="ADAL" clId="{03BA1F35-C0FA-44C0-B7B8-A906A5C38A22}" dt="2026-06-22T13:22:19.488" v="1214" actId="2711"/>
          <ac:spMkLst>
            <pc:docMk/>
            <pc:sldMk cId="207923855" sldId="265"/>
            <ac:spMk id="24" creationId="{137265F0-EAD6-4056-E995-D98F9C57F2FE}"/>
          </ac:spMkLst>
        </pc:spChg>
        <pc:spChg chg="add mod">
          <ac:chgData name="Goerger, Krista" userId="dd4e1295-7cc7-4518-8173-30899a19fbd0" providerId="ADAL" clId="{03BA1F35-C0FA-44C0-B7B8-A906A5C38A22}" dt="2026-06-22T13:20:07.810" v="1136" actId="20577"/>
          <ac:spMkLst>
            <pc:docMk/>
            <pc:sldMk cId="207923855" sldId="265"/>
            <ac:spMk id="25" creationId="{B8D875E0-990F-6D76-FA63-A5E6689D5406}"/>
          </ac:spMkLst>
        </pc:spChg>
        <pc:spChg chg="add del mod">
          <ac:chgData name="Goerger, Krista" userId="dd4e1295-7cc7-4518-8173-30899a19fbd0" providerId="ADAL" clId="{03BA1F35-C0FA-44C0-B7B8-A906A5C38A22}" dt="2026-06-22T13:20:08.861" v="1137" actId="20577"/>
          <ac:spMkLst>
            <pc:docMk/>
            <pc:sldMk cId="207923855" sldId="265"/>
            <ac:spMk id="26" creationId="{83850749-AB79-7178-4D49-A65FABCDD0EE}"/>
          </ac:spMkLst>
        </pc:spChg>
        <pc:spChg chg="add mod">
          <ac:chgData name="Goerger, Krista" userId="dd4e1295-7cc7-4518-8173-30899a19fbd0" providerId="ADAL" clId="{03BA1F35-C0FA-44C0-B7B8-A906A5C38A22}" dt="2026-06-22T13:22:19.488" v="1214" actId="2711"/>
          <ac:spMkLst>
            <pc:docMk/>
            <pc:sldMk cId="207923855" sldId="265"/>
            <ac:spMk id="27" creationId="{58B9493C-E998-5F04-86D3-EBC740F31530}"/>
          </ac:spMkLst>
        </pc:spChg>
        <pc:spChg chg="add mod">
          <ac:chgData name="Goerger, Krista" userId="dd4e1295-7cc7-4518-8173-30899a19fbd0" providerId="ADAL" clId="{03BA1F35-C0FA-44C0-B7B8-A906A5C38A22}" dt="2026-06-14T04:46:12.117" v="732" actId="1076"/>
          <ac:spMkLst>
            <pc:docMk/>
            <pc:sldMk cId="207923855" sldId="265"/>
            <ac:spMk id="28" creationId="{B46D1EB4-96BC-099F-ACF4-495E70ACA4CE}"/>
          </ac:spMkLst>
        </pc:spChg>
        <pc:spChg chg="add mod">
          <ac:chgData name="Goerger, Krista" userId="dd4e1295-7cc7-4518-8173-30899a19fbd0" providerId="ADAL" clId="{03BA1F35-C0FA-44C0-B7B8-A906A5C38A22}" dt="2026-06-14T04:47:42.722" v="845" actId="1076"/>
          <ac:spMkLst>
            <pc:docMk/>
            <pc:sldMk cId="207923855" sldId="265"/>
            <ac:spMk id="29" creationId="{58C75658-6935-175E-D8E1-3C2DBDC5CB3F}"/>
          </ac:spMkLst>
        </pc:spChg>
        <pc:spChg chg="add mod">
          <ac:chgData name="Goerger, Krista" userId="dd4e1295-7cc7-4518-8173-30899a19fbd0" providerId="ADAL" clId="{03BA1F35-C0FA-44C0-B7B8-A906A5C38A22}" dt="2026-06-22T13:20:09.881" v="1138" actId="20577"/>
          <ac:spMkLst>
            <pc:docMk/>
            <pc:sldMk cId="207923855" sldId="265"/>
            <ac:spMk id="30" creationId="{D29B3D78-C31E-2A9F-3A9B-5540C562294D}"/>
          </ac:spMkLst>
        </pc:spChg>
        <pc:cxnChg chg="mod">
          <ac:chgData name="Goerger, Krista" userId="dd4e1295-7cc7-4518-8173-30899a19fbd0" providerId="ADAL" clId="{03BA1F35-C0FA-44C0-B7B8-A906A5C38A22}" dt="2026-06-14T04:50:13.432" v="900" actId="14100"/>
          <ac:cxnSpMkLst>
            <pc:docMk/>
            <pc:sldMk cId="207923855" sldId="265"/>
            <ac:cxnSpMk id="17" creationId="{1A200515-3AF1-9043-2D13-93158611D1FD}"/>
          </ac:cxnSpMkLst>
        </pc:cxnChg>
      </pc:sldChg>
      <pc:sldChg chg="addSp modSp add mod">
        <pc:chgData name="Goerger, Krista" userId="dd4e1295-7cc7-4518-8173-30899a19fbd0" providerId="ADAL" clId="{03BA1F35-C0FA-44C0-B7B8-A906A5C38A22}" dt="2026-06-23T18:43:41.781" v="1281" actId="20577"/>
        <pc:sldMkLst>
          <pc:docMk/>
          <pc:sldMk cId="859660340" sldId="266"/>
        </pc:sldMkLst>
        <pc:spChg chg="add mod">
          <ac:chgData name="Goerger, Krista" userId="dd4e1295-7cc7-4518-8173-30899a19fbd0" providerId="ADAL" clId="{03BA1F35-C0FA-44C0-B7B8-A906A5C38A22}" dt="2026-06-23T18:43:41.781" v="1281" actId="20577"/>
          <ac:spMkLst>
            <pc:docMk/>
            <pc:sldMk cId="859660340" sldId="266"/>
            <ac:spMk id="2" creationId="{CCDCFD6C-0013-61B8-874F-8677426671BD}"/>
          </ac:spMkLst>
        </pc:spChg>
      </pc:sldChg>
      <pc:sldChg chg="modSp add del mod">
        <pc:chgData name="Goerger, Krista" userId="dd4e1295-7cc7-4518-8173-30899a19fbd0" providerId="ADAL" clId="{03BA1F35-C0FA-44C0-B7B8-A906A5C38A22}" dt="2026-06-22T13:19:08.478" v="1097" actId="47"/>
        <pc:sldMkLst>
          <pc:docMk/>
          <pc:sldMk cId="2426323986" sldId="266"/>
        </pc:sldMkLst>
        <pc:picChg chg="mod modCrop">
          <ac:chgData name="Goerger, Krista" userId="dd4e1295-7cc7-4518-8173-30899a19fbd0" providerId="ADAL" clId="{03BA1F35-C0FA-44C0-B7B8-A906A5C38A22}" dt="2026-06-22T13:13:28.629" v="1089" actId="732"/>
          <ac:picMkLst>
            <pc:docMk/>
            <pc:sldMk cId="2426323986" sldId="266"/>
            <ac:picMk id="5" creationId="{4AE77BCA-88E1-B97A-4C77-C3488BC8839F}"/>
          </ac:picMkLst>
        </pc:picChg>
        <pc:picChg chg="mod modCrop">
          <ac:chgData name="Goerger, Krista" userId="dd4e1295-7cc7-4518-8173-30899a19fbd0" providerId="ADAL" clId="{03BA1F35-C0FA-44C0-B7B8-A906A5C38A22}" dt="2026-06-22T13:13:59.291" v="1096" actId="18131"/>
          <ac:picMkLst>
            <pc:docMk/>
            <pc:sldMk cId="2426323986" sldId="266"/>
            <ac:picMk id="9" creationId="{6441E54B-B56A-F073-1D21-B3AFA248FA2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552BE-1892-3C2D-56AD-0B7E44FA1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F765BC-5C4A-FA64-1222-A30A4D576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BA6C9-055A-9855-3E99-A5906A9C3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14AE7-C979-9B59-019B-E584D1905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C9E46-59BB-9D09-114D-A8DC954DA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41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3516C-65BF-32A1-DE90-D5B794FD6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700FE-A57D-F3BF-7C73-0119FB2BD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431BE-E76E-6F1C-85F5-C9CE694A8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47B3C-CB20-A0FF-91A2-4CF43D9A2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C3734-A8E0-9A87-000D-D2B089652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03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2E7CE-8ECB-39D7-6C42-C1100592A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A8FD0-4C95-9E75-BDDE-1119FF125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A80B5-7F03-058C-60E6-2E3C0050D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59E37-1912-0BDB-AF6D-663018544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AC16A-14BD-A486-A861-47C8D932F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9CCC6-278A-BAE6-6747-AE8F8C45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DFFCC-8FB6-079C-10E0-2BFC989452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79C3D1-D747-0671-8B4F-F421AE1EE2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9D962-A32C-4E85-C383-12E98FABA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5E0A5-4751-EA72-6DFC-0251B5EBA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C3BE77-AEF5-7AF0-45D6-EC80FEA86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87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06557-7C63-C317-A8BF-356ACA06F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7FA4A-8179-87CF-064B-7D0F8388E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F9BA93-2C21-7A50-FCD6-98B8B6FB4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B9A6C3-2DBB-F2CB-81E1-0A82B210F3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EBAE2-9F16-626B-114E-AC48547648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D0395-8742-65B1-A800-90E0F14E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E568B7-48F0-5765-3D99-A5D209D86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C17501-E425-B9B4-F859-318EB8F0E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36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1BAFB-C6C5-F4E0-390C-CF24ECF1A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A804FD-A432-3860-0344-F9DD0D674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CC594-314C-A670-0808-F3444EC77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CD0A3-2BDB-CEE1-C478-26C42412E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40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2652F-E320-2748-E208-E675F8D2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A0C325-2A16-EE85-0A30-352CA4800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CFF40-AB84-1458-E7B1-2B2051C33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56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F552A-8E64-A364-E3E2-D7755FC60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0D5A0-F460-AC7C-4682-DF96447E7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6611B-0088-0E94-E998-D31FC0D699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6260D-35A5-DF9C-2FB5-7C3C705D0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8974D-C4F3-F893-1545-936BE418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2FEA3B-7431-41EA-2DB9-5E0E4E9E4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39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827D2-6C0E-F544-EB87-525315BAC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4B51BA-3B64-60DC-A6B2-9A6F3FB368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1CE8C-C01C-5D82-6DFC-4C4C62840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53AE6-23E6-48A5-33EF-6025EDF54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FFA92-6824-5D72-808E-11F114327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709F38-5170-A34D-93B7-940BEB32B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60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7C79F-7935-5307-8394-55D473C8C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D8B29C-5E9C-6D01-A709-D836999A1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9F057-2A01-31B1-B153-F4709C8AE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9D979-184B-3613-F37A-3C2FDF01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CB27D-3EA8-5EAF-73EB-EA073C791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86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83EE3A-599C-8EAA-F7F1-4A4852A1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FE7B66-B8F0-5239-C91B-054FCAFC7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D62C5-4B44-69A7-E5D2-D753309F1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02496-77BF-10CD-A03A-77FA3AD65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1BC10-850B-8FA3-CC98-E9C4570DE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3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71BCF1-081E-0504-63F4-F57B96F75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61D4F-E0C8-0A54-22BD-8AA3B4997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453D5-0EF2-87A6-2588-A81916A90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04334C-7A6A-4913-9CAD-E9695A6C1C15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C7122-85BB-C9AE-4584-1E749303D5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19806-40B9-D423-B295-47D27FD80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696294-70FB-4ABC-8058-C0CE0E1DB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9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D321A-3660-E196-D188-A49C4A224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88C06-2423-317C-8A5D-EAC45F936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268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Full unedited blot for Figure 1A- SGLT1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DEF306-3C5B-1B9F-3793-AE88A4B75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03"/>
          <a:stretch>
            <a:fillRect/>
          </a:stretch>
        </p:blipFill>
        <p:spPr>
          <a:xfrm>
            <a:off x="2606933" y="1690688"/>
            <a:ext cx="6601075" cy="457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800095-CC28-29F7-7EBA-62E47E783840}"/>
              </a:ext>
            </a:extLst>
          </p:cNvPr>
          <p:cNvSpPr txBox="1"/>
          <p:nvPr/>
        </p:nvSpPr>
        <p:spPr>
          <a:xfrm>
            <a:off x="9208008" y="2369920"/>
            <a:ext cx="9412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SGLT1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(74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4FB155-3F3D-C5F0-E4C5-4E2E5B6E280A}"/>
              </a:ext>
            </a:extLst>
          </p:cNvPr>
          <p:cNvSpPr txBox="1"/>
          <p:nvPr/>
        </p:nvSpPr>
        <p:spPr>
          <a:xfrm>
            <a:off x="2375173" y="2078362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250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D34A80-414E-848E-1A02-0429DAD900E8}"/>
              </a:ext>
            </a:extLst>
          </p:cNvPr>
          <p:cNvSpPr txBox="1"/>
          <p:nvPr/>
        </p:nvSpPr>
        <p:spPr>
          <a:xfrm>
            <a:off x="2375173" y="2250104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45E898-0D49-3D67-25B2-B44247172E24}"/>
              </a:ext>
            </a:extLst>
          </p:cNvPr>
          <p:cNvSpPr txBox="1"/>
          <p:nvPr/>
        </p:nvSpPr>
        <p:spPr>
          <a:xfrm>
            <a:off x="2375173" y="2417392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18C0E5-21A6-E5A0-3E94-8FA3EB4A9519}"/>
              </a:ext>
            </a:extLst>
          </p:cNvPr>
          <p:cNvSpPr txBox="1"/>
          <p:nvPr/>
        </p:nvSpPr>
        <p:spPr>
          <a:xfrm>
            <a:off x="2447271" y="2591913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565B7A-17CC-CB0A-2FFD-534E2ABBFCB5}"/>
              </a:ext>
            </a:extLst>
          </p:cNvPr>
          <p:cNvSpPr txBox="1"/>
          <p:nvPr/>
        </p:nvSpPr>
        <p:spPr>
          <a:xfrm>
            <a:off x="2447272" y="3033156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F2A1B9-34BE-11B3-4686-B0DA4BB6CD16}"/>
              </a:ext>
            </a:extLst>
          </p:cNvPr>
          <p:cNvSpPr txBox="1"/>
          <p:nvPr/>
        </p:nvSpPr>
        <p:spPr>
          <a:xfrm>
            <a:off x="2456418" y="3467951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1EBBB6-012A-689A-D399-F2A19A7AFC2F}"/>
              </a:ext>
            </a:extLst>
          </p:cNvPr>
          <p:cNvSpPr txBox="1"/>
          <p:nvPr/>
        </p:nvSpPr>
        <p:spPr>
          <a:xfrm>
            <a:off x="2447273" y="4164356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ACF2ED-F11A-7CE9-1EE4-A99BA794D57B}"/>
              </a:ext>
            </a:extLst>
          </p:cNvPr>
          <p:cNvSpPr txBox="1"/>
          <p:nvPr/>
        </p:nvSpPr>
        <p:spPr>
          <a:xfrm>
            <a:off x="2453720" y="4684355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D97473-8002-7989-62D1-B6FE4A4CAA80}"/>
              </a:ext>
            </a:extLst>
          </p:cNvPr>
          <p:cNvSpPr txBox="1"/>
          <p:nvPr/>
        </p:nvSpPr>
        <p:spPr>
          <a:xfrm>
            <a:off x="2447274" y="5134274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3E516E-D743-C5C2-C974-3093BD8AB545}"/>
              </a:ext>
            </a:extLst>
          </p:cNvPr>
          <p:cNvSpPr txBox="1"/>
          <p:nvPr/>
        </p:nvSpPr>
        <p:spPr>
          <a:xfrm>
            <a:off x="2447274" y="5809947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A7EBE5-83C5-A6AE-079B-BC7C52EA8714}"/>
              </a:ext>
            </a:extLst>
          </p:cNvPr>
          <p:cNvSpPr txBox="1"/>
          <p:nvPr/>
        </p:nvSpPr>
        <p:spPr>
          <a:xfrm>
            <a:off x="2890057" y="1368535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768BD6-A28F-88D7-CF1B-BF1988EBACBA}"/>
              </a:ext>
            </a:extLst>
          </p:cNvPr>
          <p:cNvSpPr txBox="1"/>
          <p:nvPr/>
        </p:nvSpPr>
        <p:spPr>
          <a:xfrm>
            <a:off x="3550815" y="1238724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 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86B62A-5E2F-1F15-7FAA-8B0DACDF2565}"/>
              </a:ext>
            </a:extLst>
          </p:cNvPr>
          <p:cNvSpPr txBox="1"/>
          <p:nvPr/>
        </p:nvSpPr>
        <p:spPr>
          <a:xfrm>
            <a:off x="4770393" y="1272226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107D3E-F201-59C8-0334-61BD728EA459}"/>
              </a:ext>
            </a:extLst>
          </p:cNvPr>
          <p:cNvSpPr txBox="1"/>
          <p:nvPr/>
        </p:nvSpPr>
        <p:spPr>
          <a:xfrm>
            <a:off x="6013357" y="1284127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6F27BC-DFF5-C70E-787E-B076EFF2018A}"/>
              </a:ext>
            </a:extLst>
          </p:cNvPr>
          <p:cNvSpPr txBox="1"/>
          <p:nvPr/>
        </p:nvSpPr>
        <p:spPr>
          <a:xfrm>
            <a:off x="7194542" y="1287440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125A10-4961-2C95-C819-AE122F86E7EE}"/>
              </a:ext>
            </a:extLst>
          </p:cNvPr>
          <p:cNvSpPr txBox="1"/>
          <p:nvPr/>
        </p:nvSpPr>
        <p:spPr>
          <a:xfrm>
            <a:off x="8446974" y="1376459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Kidney</a:t>
            </a:r>
          </a:p>
        </p:txBody>
      </p:sp>
    </p:spTree>
    <p:extLst>
      <p:ext uri="{BB962C8B-B14F-4D97-AF65-F5344CB8AC3E}">
        <p14:creationId xmlns:p14="http://schemas.microsoft.com/office/powerpoint/2010/main" val="3110211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8D677-DAFF-87C2-1E8A-CE3DC7757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0054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Full unedited blot for Figure 1A-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β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15FD37-9E17-767E-94EE-F5568C804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1"/>
          <a:stretch>
            <a:fillRect/>
          </a:stretch>
        </p:blipFill>
        <p:spPr>
          <a:xfrm>
            <a:off x="2606933" y="1801368"/>
            <a:ext cx="6619363" cy="4572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AAE4B94-FFE2-C04F-6017-27B4D9562080}"/>
              </a:ext>
            </a:extLst>
          </p:cNvPr>
          <p:cNvSpPr txBox="1"/>
          <p:nvPr/>
        </p:nvSpPr>
        <p:spPr>
          <a:xfrm>
            <a:off x="9226296" y="3196732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(45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A54DF9-CDF5-F89F-3126-36E73737A4B7}"/>
              </a:ext>
            </a:extLst>
          </p:cNvPr>
          <p:cNvSpPr txBox="1"/>
          <p:nvPr/>
        </p:nvSpPr>
        <p:spPr>
          <a:xfrm>
            <a:off x="2890057" y="1459975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B047B3-D6BA-8AE3-3985-0C2CEACE83B8}"/>
              </a:ext>
            </a:extLst>
          </p:cNvPr>
          <p:cNvSpPr txBox="1"/>
          <p:nvPr/>
        </p:nvSpPr>
        <p:spPr>
          <a:xfrm>
            <a:off x="3550815" y="1330164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9A4D42-7E2D-7AC4-DB99-19B12A90D851}"/>
              </a:ext>
            </a:extLst>
          </p:cNvPr>
          <p:cNvSpPr txBox="1"/>
          <p:nvPr/>
        </p:nvSpPr>
        <p:spPr>
          <a:xfrm>
            <a:off x="4770393" y="1324987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9C345B-80CD-59A4-918E-A725CA259357}"/>
              </a:ext>
            </a:extLst>
          </p:cNvPr>
          <p:cNvSpPr txBox="1"/>
          <p:nvPr/>
        </p:nvSpPr>
        <p:spPr>
          <a:xfrm>
            <a:off x="6010239" y="1332345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 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798A9B-52B9-B961-B9C8-C42707FE400E}"/>
              </a:ext>
            </a:extLst>
          </p:cNvPr>
          <p:cNvSpPr txBox="1"/>
          <p:nvPr/>
        </p:nvSpPr>
        <p:spPr>
          <a:xfrm>
            <a:off x="7137280" y="1332345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 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B0B66B-35E0-E0E0-EEE5-F4FE2AF45F2F}"/>
              </a:ext>
            </a:extLst>
          </p:cNvPr>
          <p:cNvSpPr txBox="1"/>
          <p:nvPr/>
        </p:nvSpPr>
        <p:spPr>
          <a:xfrm>
            <a:off x="8315287" y="1459974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Kidney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F015E1-E579-BFF6-8547-1B20069FA8E6}"/>
              </a:ext>
            </a:extLst>
          </p:cNvPr>
          <p:cNvSpPr txBox="1"/>
          <p:nvPr/>
        </p:nvSpPr>
        <p:spPr>
          <a:xfrm>
            <a:off x="2375173" y="2223506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250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D699A5-9FA9-D58A-7F2B-73A879DB9186}"/>
              </a:ext>
            </a:extLst>
          </p:cNvPr>
          <p:cNvSpPr txBox="1"/>
          <p:nvPr/>
        </p:nvSpPr>
        <p:spPr>
          <a:xfrm>
            <a:off x="2375173" y="2395248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607373-3267-82C6-66A7-28D85421A5AF}"/>
              </a:ext>
            </a:extLst>
          </p:cNvPr>
          <p:cNvSpPr txBox="1"/>
          <p:nvPr/>
        </p:nvSpPr>
        <p:spPr>
          <a:xfrm>
            <a:off x="2375173" y="2562536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34270C-A7C5-4E8B-4218-A52A3F0F9510}"/>
              </a:ext>
            </a:extLst>
          </p:cNvPr>
          <p:cNvSpPr txBox="1"/>
          <p:nvPr/>
        </p:nvSpPr>
        <p:spPr>
          <a:xfrm>
            <a:off x="2447271" y="2737057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9BD633-FCA7-77B9-D686-AA75803EA34A}"/>
              </a:ext>
            </a:extLst>
          </p:cNvPr>
          <p:cNvSpPr txBox="1"/>
          <p:nvPr/>
        </p:nvSpPr>
        <p:spPr>
          <a:xfrm>
            <a:off x="2447272" y="3178300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0ABADF-E0C6-4A5E-E5DC-664E4329BD95}"/>
              </a:ext>
            </a:extLst>
          </p:cNvPr>
          <p:cNvSpPr txBox="1"/>
          <p:nvPr/>
        </p:nvSpPr>
        <p:spPr>
          <a:xfrm>
            <a:off x="2456418" y="3613095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DBC708-1EDE-7F9E-8708-AD1E1E84E1DF}"/>
              </a:ext>
            </a:extLst>
          </p:cNvPr>
          <p:cNvSpPr txBox="1"/>
          <p:nvPr/>
        </p:nvSpPr>
        <p:spPr>
          <a:xfrm>
            <a:off x="2447273" y="4309500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DF362A2-DDE4-4924-12EB-9C746A6A0A25}"/>
              </a:ext>
            </a:extLst>
          </p:cNvPr>
          <p:cNvSpPr txBox="1"/>
          <p:nvPr/>
        </p:nvSpPr>
        <p:spPr>
          <a:xfrm>
            <a:off x="2453720" y="4829499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FC8258-4491-71A9-935A-1C58127C18D2}"/>
              </a:ext>
            </a:extLst>
          </p:cNvPr>
          <p:cNvSpPr txBox="1"/>
          <p:nvPr/>
        </p:nvSpPr>
        <p:spPr>
          <a:xfrm>
            <a:off x="2447274" y="5279418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5E1B421-0BD4-96AB-6D23-6BD61B90F7F9}"/>
              </a:ext>
            </a:extLst>
          </p:cNvPr>
          <p:cNvSpPr txBox="1"/>
          <p:nvPr/>
        </p:nvSpPr>
        <p:spPr>
          <a:xfrm>
            <a:off x="2447274" y="5955091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762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D829F-2A11-287F-5938-DBBE9DFA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3DFB3-2002-235C-C470-14960328E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0287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Full unedited blot for Figure 1A- CD41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D3A1DB-6FAD-B2C9-5E9E-F370A2469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266" y="1690688"/>
            <a:ext cx="6953467" cy="4572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723AB8-6F5B-6160-2245-24D0EFF8CC59}"/>
              </a:ext>
            </a:extLst>
          </p:cNvPr>
          <p:cNvSpPr txBox="1"/>
          <p:nvPr/>
        </p:nvSpPr>
        <p:spPr>
          <a:xfrm>
            <a:off x="2022768" y="1717163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250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AE01F7-8476-94CA-C3BE-DE5151816EEC}"/>
              </a:ext>
            </a:extLst>
          </p:cNvPr>
          <p:cNvSpPr txBox="1"/>
          <p:nvPr/>
        </p:nvSpPr>
        <p:spPr>
          <a:xfrm>
            <a:off x="2022768" y="1978773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3BDA4A-4355-E045-B9F6-145183A0E52D}"/>
              </a:ext>
            </a:extLst>
          </p:cNvPr>
          <p:cNvSpPr txBox="1"/>
          <p:nvPr/>
        </p:nvSpPr>
        <p:spPr>
          <a:xfrm>
            <a:off x="2022768" y="2202122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F5C210-11CD-B10B-C20C-AB0852236B8F}"/>
              </a:ext>
            </a:extLst>
          </p:cNvPr>
          <p:cNvSpPr txBox="1"/>
          <p:nvPr/>
        </p:nvSpPr>
        <p:spPr>
          <a:xfrm>
            <a:off x="2080388" y="2383872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556EDC-4363-8123-2676-8348BEDDA025}"/>
              </a:ext>
            </a:extLst>
          </p:cNvPr>
          <p:cNvSpPr txBox="1"/>
          <p:nvPr/>
        </p:nvSpPr>
        <p:spPr>
          <a:xfrm>
            <a:off x="2065909" y="2949251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A6EC74-254E-168F-7F68-C5D80B859C33}"/>
              </a:ext>
            </a:extLst>
          </p:cNvPr>
          <p:cNvSpPr txBox="1"/>
          <p:nvPr/>
        </p:nvSpPr>
        <p:spPr>
          <a:xfrm>
            <a:off x="2101315" y="3549611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67AF52-48A7-4D8C-9EE8-652096CFE6E0}"/>
              </a:ext>
            </a:extLst>
          </p:cNvPr>
          <p:cNvSpPr txBox="1"/>
          <p:nvPr/>
        </p:nvSpPr>
        <p:spPr>
          <a:xfrm>
            <a:off x="2101314" y="4405619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36CE2B-E905-4234-4BCD-7F4C738AF984}"/>
              </a:ext>
            </a:extLst>
          </p:cNvPr>
          <p:cNvSpPr txBox="1"/>
          <p:nvPr/>
        </p:nvSpPr>
        <p:spPr>
          <a:xfrm>
            <a:off x="2065909" y="5072784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AE47E8-407D-3289-69C7-E8E4C33554A2}"/>
              </a:ext>
            </a:extLst>
          </p:cNvPr>
          <p:cNvSpPr txBox="1"/>
          <p:nvPr/>
        </p:nvSpPr>
        <p:spPr>
          <a:xfrm>
            <a:off x="2029885" y="5667182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EFCB78-86FD-B8DA-DAAE-FC88E7FF2D2D}"/>
              </a:ext>
            </a:extLst>
          </p:cNvPr>
          <p:cNvSpPr txBox="1"/>
          <p:nvPr/>
        </p:nvSpPr>
        <p:spPr>
          <a:xfrm>
            <a:off x="7606221" y="1963595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CD41 (125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DC3DD0-6A06-8217-2658-28D3F491B643}"/>
              </a:ext>
            </a:extLst>
          </p:cNvPr>
          <p:cNvSpPr txBox="1"/>
          <p:nvPr/>
        </p:nvSpPr>
        <p:spPr>
          <a:xfrm>
            <a:off x="2854033" y="1392335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C08121-4DC6-AA84-2F01-0EAD1BDD26B7}"/>
              </a:ext>
            </a:extLst>
          </p:cNvPr>
          <p:cNvSpPr txBox="1"/>
          <p:nvPr/>
        </p:nvSpPr>
        <p:spPr>
          <a:xfrm>
            <a:off x="4005145" y="1079979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5249B6-BCF6-BE5B-25F6-57FAAD6FB990}"/>
              </a:ext>
            </a:extLst>
          </p:cNvPr>
          <p:cNvSpPr txBox="1"/>
          <p:nvPr/>
        </p:nvSpPr>
        <p:spPr>
          <a:xfrm>
            <a:off x="4723646" y="1079978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CE2DD1-B307-2797-10BC-891B9EB58147}"/>
              </a:ext>
            </a:extLst>
          </p:cNvPr>
          <p:cNvSpPr txBox="1"/>
          <p:nvPr/>
        </p:nvSpPr>
        <p:spPr>
          <a:xfrm>
            <a:off x="5441618" y="1079978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E833F5-B053-FD81-05E4-8993EA5BD0DF}"/>
              </a:ext>
            </a:extLst>
          </p:cNvPr>
          <p:cNvSpPr txBox="1"/>
          <p:nvPr/>
        </p:nvSpPr>
        <p:spPr>
          <a:xfrm>
            <a:off x="6121339" y="1079977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4B9EFE-8911-B96A-5EBA-88C082C1C882}"/>
              </a:ext>
            </a:extLst>
          </p:cNvPr>
          <p:cNvSpPr txBox="1"/>
          <p:nvPr/>
        </p:nvSpPr>
        <p:spPr>
          <a:xfrm>
            <a:off x="6814587" y="125383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Kidney</a:t>
            </a:r>
          </a:p>
        </p:txBody>
      </p:sp>
    </p:spTree>
    <p:extLst>
      <p:ext uri="{BB962C8B-B14F-4D97-AF65-F5344CB8AC3E}">
        <p14:creationId xmlns:p14="http://schemas.microsoft.com/office/powerpoint/2010/main" val="2677310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81E7D-5AC5-2A69-30AE-182D55319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BF9A9-11D6-10DC-46D3-2F39779A9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764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Full unedited blot for Figure 1A- CD45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F759B-C38A-B690-8B13-176417CF4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266" y="1690688"/>
            <a:ext cx="6953467" cy="457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1EBA22-9A6A-98D8-ED82-8361CE0A6E99}"/>
              </a:ext>
            </a:extLst>
          </p:cNvPr>
          <p:cNvSpPr txBox="1"/>
          <p:nvPr/>
        </p:nvSpPr>
        <p:spPr>
          <a:xfrm>
            <a:off x="2854033" y="1392335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EE4245-0D77-759D-5C32-A526456FF609}"/>
              </a:ext>
            </a:extLst>
          </p:cNvPr>
          <p:cNvSpPr txBox="1"/>
          <p:nvPr/>
        </p:nvSpPr>
        <p:spPr>
          <a:xfrm>
            <a:off x="4005145" y="1079979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F5F9EE-A914-3500-FA64-CE0F45941B44}"/>
              </a:ext>
            </a:extLst>
          </p:cNvPr>
          <p:cNvSpPr txBox="1"/>
          <p:nvPr/>
        </p:nvSpPr>
        <p:spPr>
          <a:xfrm>
            <a:off x="4723646" y="1079978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6A5B84-F606-0497-8A46-F9210AC53072}"/>
              </a:ext>
            </a:extLst>
          </p:cNvPr>
          <p:cNvSpPr txBox="1"/>
          <p:nvPr/>
        </p:nvSpPr>
        <p:spPr>
          <a:xfrm>
            <a:off x="5441618" y="1079978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0BE5D9-0B18-4A48-74E1-D082C16E0CB0}"/>
              </a:ext>
            </a:extLst>
          </p:cNvPr>
          <p:cNvSpPr txBox="1"/>
          <p:nvPr/>
        </p:nvSpPr>
        <p:spPr>
          <a:xfrm>
            <a:off x="6121339" y="1079977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D0CE5F-649A-755D-AAD6-104E0E7EA48B}"/>
              </a:ext>
            </a:extLst>
          </p:cNvPr>
          <p:cNvSpPr txBox="1"/>
          <p:nvPr/>
        </p:nvSpPr>
        <p:spPr>
          <a:xfrm>
            <a:off x="6814587" y="1253835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Kidney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4A636A-9183-7C4A-F6B8-34FAA144FDCB}"/>
              </a:ext>
            </a:extLst>
          </p:cNvPr>
          <p:cNvSpPr txBox="1"/>
          <p:nvPr/>
        </p:nvSpPr>
        <p:spPr>
          <a:xfrm>
            <a:off x="7591887" y="1832790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CD45 (220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25760D-B8EB-C4A1-C7B5-32F01840F6E4}"/>
              </a:ext>
            </a:extLst>
          </p:cNvPr>
          <p:cNvSpPr txBox="1"/>
          <p:nvPr/>
        </p:nvSpPr>
        <p:spPr>
          <a:xfrm>
            <a:off x="2022768" y="1717163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250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3465BE-1F63-8597-1489-6C858B31C3E6}"/>
              </a:ext>
            </a:extLst>
          </p:cNvPr>
          <p:cNvSpPr txBox="1"/>
          <p:nvPr/>
        </p:nvSpPr>
        <p:spPr>
          <a:xfrm>
            <a:off x="2022768" y="1978773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EA0272-C63C-2439-524C-A23DDAEA859A}"/>
              </a:ext>
            </a:extLst>
          </p:cNvPr>
          <p:cNvSpPr txBox="1"/>
          <p:nvPr/>
        </p:nvSpPr>
        <p:spPr>
          <a:xfrm>
            <a:off x="2022768" y="2202122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36A3154-49E1-C866-CF26-F414C718EBA5}"/>
              </a:ext>
            </a:extLst>
          </p:cNvPr>
          <p:cNvSpPr txBox="1"/>
          <p:nvPr/>
        </p:nvSpPr>
        <p:spPr>
          <a:xfrm>
            <a:off x="2080388" y="2383872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842923-FD74-8531-EAED-CF87B79EB263}"/>
              </a:ext>
            </a:extLst>
          </p:cNvPr>
          <p:cNvSpPr txBox="1"/>
          <p:nvPr/>
        </p:nvSpPr>
        <p:spPr>
          <a:xfrm>
            <a:off x="2065909" y="2949251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2DA304-C629-4951-40AD-4F28A7D7B3E3}"/>
              </a:ext>
            </a:extLst>
          </p:cNvPr>
          <p:cNvSpPr txBox="1"/>
          <p:nvPr/>
        </p:nvSpPr>
        <p:spPr>
          <a:xfrm>
            <a:off x="2101315" y="3549611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00F76F-69BD-5E5B-8677-8D342E841BCC}"/>
              </a:ext>
            </a:extLst>
          </p:cNvPr>
          <p:cNvSpPr txBox="1"/>
          <p:nvPr/>
        </p:nvSpPr>
        <p:spPr>
          <a:xfrm>
            <a:off x="2101314" y="4405619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68F2F1D-FAAD-21C9-F3E7-D8F6685EFDAC}"/>
              </a:ext>
            </a:extLst>
          </p:cNvPr>
          <p:cNvSpPr txBox="1"/>
          <p:nvPr/>
        </p:nvSpPr>
        <p:spPr>
          <a:xfrm>
            <a:off x="2065909" y="5072784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EC1CAEC-1164-E215-6661-24688753A06F}"/>
              </a:ext>
            </a:extLst>
          </p:cNvPr>
          <p:cNvSpPr txBox="1"/>
          <p:nvPr/>
        </p:nvSpPr>
        <p:spPr>
          <a:xfrm>
            <a:off x="2029885" y="5667182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678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F8B56C0-04D4-C2BA-3512-BD6B29158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3000" contras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9610" y="2706961"/>
            <a:ext cx="1588125" cy="1692910"/>
          </a:xfrm>
        </p:spPr>
      </p:pic>
      <p:pic>
        <p:nvPicPr>
          <p:cNvPr id="9" name="图片 8" descr="黑暗中的灯光&#10;&#10;AI 生成的内容可能不正确。">
            <a:extLst>
              <a:ext uri="{FF2B5EF4-FFF2-40B4-BE49-F238E27FC236}">
                <a16:creationId xmlns:a16="http://schemas.microsoft.com/office/drawing/2014/main" id="{3DC20D61-B693-7CB8-77AF-C73AE9052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6980" y="2706961"/>
            <a:ext cx="1588125" cy="1692910"/>
          </a:xfrm>
          <a:prstGeom prst="rect">
            <a:avLst/>
          </a:prstGeom>
        </p:spPr>
      </p:pic>
      <p:sp>
        <p:nvSpPr>
          <p:cNvPr id="10" name="TextBox 69">
            <a:extLst>
              <a:ext uri="{FF2B5EF4-FFF2-40B4-BE49-F238E27FC236}">
                <a16:creationId xmlns:a16="http://schemas.microsoft.com/office/drawing/2014/main" id="{22F72CD4-FCC9-3F37-8955-42DEBC9B011D}"/>
              </a:ext>
            </a:extLst>
          </p:cNvPr>
          <p:cNvSpPr txBox="1"/>
          <p:nvPr/>
        </p:nvSpPr>
        <p:spPr>
          <a:xfrm rot="18567512">
            <a:off x="5506744" y="2214913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Scl5a1</a:t>
            </a:r>
            <a:r>
              <a:rPr lang="en-US" altLang="zh-CN" sz="1200" kern="1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fl/</a:t>
            </a:r>
            <a:r>
              <a:rPr lang="en-US" altLang="zh-CN" sz="1200" kern="100" baseline="30000" dirty="0" err="1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wt</a:t>
            </a:r>
            <a:endParaRPr lang="zh-CN" altLang="zh-CN" sz="1200" kern="100" baseline="300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TextBox 70">
            <a:extLst>
              <a:ext uri="{FF2B5EF4-FFF2-40B4-BE49-F238E27FC236}">
                <a16:creationId xmlns:a16="http://schemas.microsoft.com/office/drawing/2014/main" id="{E7CE68E6-B72C-C0A4-F22F-5B2D12F0E063}"/>
              </a:ext>
            </a:extLst>
          </p:cNvPr>
          <p:cNvSpPr txBox="1"/>
          <p:nvPr/>
        </p:nvSpPr>
        <p:spPr>
          <a:xfrm rot="18567512">
            <a:off x="5174671" y="2233477"/>
            <a:ext cx="7841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Scl5a1</a:t>
            </a:r>
            <a:r>
              <a:rPr lang="en-US" altLang="zh-CN" sz="1200" kern="1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fl/</a:t>
            </a:r>
            <a:r>
              <a:rPr lang="en-US" altLang="zh-CN" sz="1200" kern="100" baseline="300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fl</a:t>
            </a:r>
            <a:endParaRPr lang="zh-CN" altLang="zh-CN" sz="12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TextBox 69">
            <a:extLst>
              <a:ext uri="{FF2B5EF4-FFF2-40B4-BE49-F238E27FC236}">
                <a16:creationId xmlns:a16="http://schemas.microsoft.com/office/drawing/2014/main" id="{AFE4C1C2-456A-C5C8-68D0-ED91ACCCF590}"/>
              </a:ext>
            </a:extLst>
          </p:cNvPr>
          <p:cNvSpPr txBox="1"/>
          <p:nvPr/>
        </p:nvSpPr>
        <p:spPr>
          <a:xfrm rot="18567512">
            <a:off x="7597201" y="2164168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i="1" kern="1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GpIb</a:t>
            </a:r>
            <a:r>
              <a:rPr lang="en-US" altLang="zh-CN" sz="12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α-Cre</a:t>
            </a:r>
            <a:r>
              <a:rPr lang="en-US" altLang="zh-CN" sz="1200" kern="1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+</a:t>
            </a:r>
            <a:endParaRPr lang="zh-CN" altLang="zh-CN" sz="1200" kern="100" baseline="300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TextBox 69">
            <a:extLst>
              <a:ext uri="{FF2B5EF4-FFF2-40B4-BE49-F238E27FC236}">
                <a16:creationId xmlns:a16="http://schemas.microsoft.com/office/drawing/2014/main" id="{40DFA6B7-6D5C-8FD4-3A97-77EC58B4D40C}"/>
              </a:ext>
            </a:extLst>
          </p:cNvPr>
          <p:cNvSpPr txBox="1"/>
          <p:nvPr/>
        </p:nvSpPr>
        <p:spPr>
          <a:xfrm rot="18567512">
            <a:off x="5823648" y="2214911"/>
            <a:ext cx="822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Wild-type</a:t>
            </a:r>
            <a:endParaRPr lang="zh-CN" altLang="zh-CN" sz="1200" kern="100" baseline="300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TextBox 69">
            <a:extLst>
              <a:ext uri="{FF2B5EF4-FFF2-40B4-BE49-F238E27FC236}">
                <a16:creationId xmlns:a16="http://schemas.microsoft.com/office/drawing/2014/main" id="{6134D8D0-9695-7341-F741-3A8137EC18E6}"/>
              </a:ext>
            </a:extLst>
          </p:cNvPr>
          <p:cNvSpPr txBox="1"/>
          <p:nvPr/>
        </p:nvSpPr>
        <p:spPr>
          <a:xfrm rot="18567512">
            <a:off x="7974002" y="2233475"/>
            <a:ext cx="822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Wild-type</a:t>
            </a:r>
            <a:endParaRPr lang="zh-CN" altLang="zh-CN" sz="1200" kern="100" baseline="300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89E5027-42FD-549C-F5B3-A60C751FE77A}"/>
              </a:ext>
            </a:extLst>
          </p:cNvPr>
          <p:cNvSpPr txBox="1"/>
          <p:nvPr/>
        </p:nvSpPr>
        <p:spPr>
          <a:xfrm>
            <a:off x="3958971" y="2993639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r>
              <a:rPr kumimoji="1"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kumimoji="1"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FA7C949-76A5-180D-C0DA-F76345BD38CA}"/>
              </a:ext>
            </a:extLst>
          </p:cNvPr>
          <p:cNvSpPr txBox="1"/>
          <p:nvPr/>
        </p:nvSpPr>
        <p:spPr>
          <a:xfrm>
            <a:off x="4040724" y="3553416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kumimoji="1"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kumimoji="1"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4D4FAA5-474D-E118-3AE7-045313578C74}"/>
              </a:ext>
            </a:extLst>
          </p:cNvPr>
          <p:cNvSpPr txBox="1"/>
          <p:nvPr/>
        </p:nvSpPr>
        <p:spPr>
          <a:xfrm>
            <a:off x="6187301" y="3451948"/>
            <a:ext cx="801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614</a:t>
            </a:r>
            <a:r>
              <a:rPr kumimoji="1"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kumimoji="1"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D1949D-F711-D048-9021-EE4393EF5CBA}"/>
              </a:ext>
            </a:extLst>
          </p:cNvPr>
          <p:cNvSpPr txBox="1"/>
          <p:nvPr/>
        </p:nvSpPr>
        <p:spPr>
          <a:xfrm>
            <a:off x="6187301" y="3590447"/>
            <a:ext cx="801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540</a:t>
            </a:r>
            <a:r>
              <a:rPr kumimoji="1"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kumimoji="1"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319016F-1494-05C5-F9FB-4960C5D3C61D}"/>
              </a:ext>
            </a:extLst>
          </p:cNvPr>
          <p:cNvSpPr txBox="1"/>
          <p:nvPr/>
        </p:nvSpPr>
        <p:spPr>
          <a:xfrm>
            <a:off x="8671765" y="3829347"/>
            <a:ext cx="801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297</a:t>
            </a:r>
            <a:r>
              <a:rPr kumimoji="1"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kumimoji="1"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AED0D2E-93E8-4920-BD9A-9B09DA41DB40}"/>
              </a:ext>
            </a:extLst>
          </p:cNvPr>
          <p:cNvSpPr txBox="1"/>
          <p:nvPr/>
        </p:nvSpPr>
        <p:spPr>
          <a:xfrm>
            <a:off x="8671764" y="3690847"/>
            <a:ext cx="801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←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372</a:t>
            </a:r>
            <a:r>
              <a:rPr kumimoji="1"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bp</a:t>
            </a:r>
            <a:endParaRPr kumimoji="1"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60CF9E-28C6-6D38-EE90-A88BCB99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r>
              <a:rPr lang="en-US" dirty="0"/>
              <a:t>Full unedited PCR for Figure 5B</a:t>
            </a:r>
          </a:p>
        </p:txBody>
      </p:sp>
    </p:spTree>
    <p:extLst>
      <p:ext uri="{BB962C8B-B14F-4D97-AF65-F5344CB8AC3E}">
        <p14:creationId xmlns:p14="http://schemas.microsoft.com/office/powerpoint/2010/main" val="4144373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50D1F-442A-1052-631F-A4BF6E381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7F134-1FC5-E27D-49AD-E675E77EE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1287"/>
            <a:ext cx="10515600" cy="798212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Full unedited blot for Figure 5C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B0CE95-DA2E-A0F6-840F-4225458D20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261" y="2763736"/>
            <a:ext cx="7520735" cy="38043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79FDFA-F81C-1D25-2EA7-4265BCA3E5EC}"/>
              </a:ext>
            </a:extLst>
          </p:cNvPr>
          <p:cNvSpPr txBox="1"/>
          <p:nvPr/>
        </p:nvSpPr>
        <p:spPr>
          <a:xfrm rot="18987989">
            <a:off x="4300647" y="1925408"/>
            <a:ext cx="1915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</a:t>
            </a:r>
            <a:r>
              <a:rPr lang="en-US" altLang="zh-CN" sz="1400" i="1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lc5a1</a:t>
            </a:r>
            <a:r>
              <a:rPr lang="en-US" altLang="zh-CN" sz="1400" i="1" kern="1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400" i="1" kern="100" baseline="300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fl</a:t>
            </a:r>
            <a:r>
              <a:rPr lang="en-US" altLang="zh-CN" sz="1400" i="1" kern="1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en-US" altLang="zh-CN" sz="1400" i="1" kern="100" baseline="300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fl</a:t>
            </a:r>
            <a:r>
              <a:rPr lang="en-US" altLang="zh-CN" sz="14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400" i="1" kern="1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GpIb</a:t>
            </a:r>
            <a:r>
              <a:rPr lang="el-GR" altLang="zh-CN" sz="14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α</a:t>
            </a:r>
            <a:r>
              <a:rPr lang="en-US" altLang="zh-CN" sz="14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-Cre+</a:t>
            </a:r>
            <a:endParaRPr lang="zh-CN" altLang="zh-CN" sz="1400" i="1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70AC72-3BE8-F3F8-63A7-57E67349059F}"/>
              </a:ext>
            </a:extLst>
          </p:cNvPr>
          <p:cNvSpPr txBox="1"/>
          <p:nvPr/>
        </p:nvSpPr>
        <p:spPr>
          <a:xfrm rot="18987989">
            <a:off x="3724338" y="1919982"/>
            <a:ext cx="1871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</a:t>
            </a:r>
            <a:r>
              <a:rPr lang="en-US" altLang="zh-CN" sz="1400" i="1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lc5a1</a:t>
            </a:r>
            <a:r>
              <a:rPr lang="en-US" altLang="zh-CN" sz="1400" i="1" kern="1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400" i="1" kern="100" baseline="300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fl</a:t>
            </a:r>
            <a:r>
              <a:rPr lang="en-US" altLang="zh-CN" sz="1400" i="1" kern="1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en-US" altLang="zh-CN" sz="1400" i="1" kern="100" baseline="300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fl</a:t>
            </a:r>
            <a:r>
              <a:rPr lang="en-US" altLang="zh-CN" sz="14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400" i="1" kern="1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GpIb</a:t>
            </a:r>
            <a:r>
              <a:rPr lang="el-GR" altLang="zh-CN" sz="14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α</a:t>
            </a:r>
            <a:r>
              <a:rPr lang="en-US" altLang="zh-CN" sz="1400" i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-Cre-</a:t>
            </a:r>
            <a:endParaRPr lang="zh-CN" altLang="zh-CN" sz="1400" i="1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B2400E-B0AC-E82C-BC50-B8BEB1E15F82}"/>
              </a:ext>
            </a:extLst>
          </p:cNvPr>
          <p:cNvSpPr txBox="1"/>
          <p:nvPr/>
        </p:nvSpPr>
        <p:spPr>
          <a:xfrm rot="18987989">
            <a:off x="4896688" y="2144409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Mouse Kidney</a:t>
            </a:r>
            <a:endParaRPr lang="zh-CN" altLang="zh-CN" sz="1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904ACA-6663-8571-B6EA-70EF10612164}"/>
              </a:ext>
            </a:extLst>
          </p:cNvPr>
          <p:cNvSpPr txBox="1"/>
          <p:nvPr/>
        </p:nvSpPr>
        <p:spPr>
          <a:xfrm>
            <a:off x="9074319" y="3775501"/>
            <a:ext cx="15079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SGLT1 (</a:t>
            </a:r>
            <a:r>
              <a:rPr lang="en-US" altLang="zh-CN" sz="1400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75 </a:t>
            </a:r>
            <a:r>
              <a:rPr lang="en-US" altLang="zh-CN" sz="1400" kern="100" dirty="0" err="1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kDa</a:t>
            </a:r>
            <a:r>
              <a:rPr lang="en-US" altLang="zh-CN" sz="1400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)</a:t>
            </a:r>
            <a:endParaRPr lang="zh-CN" altLang="zh-CN" sz="1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7D46AF-B7CE-8E71-2FB1-BA9D445420C5}"/>
              </a:ext>
            </a:extLst>
          </p:cNvPr>
          <p:cNvSpPr txBox="1"/>
          <p:nvPr/>
        </p:nvSpPr>
        <p:spPr>
          <a:xfrm>
            <a:off x="9074319" y="4274420"/>
            <a:ext cx="1624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β-</a:t>
            </a:r>
            <a:r>
              <a:rPr lang="en-US" altLang="zh-CN" sz="1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actin (45 </a:t>
            </a:r>
            <a:r>
              <a:rPr lang="en-US" altLang="zh-CN" sz="1400" kern="100" dirty="0" err="1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kDa</a:t>
            </a:r>
            <a:r>
              <a:rPr lang="en-US" altLang="zh-CN" sz="1400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)</a:t>
            </a:r>
            <a:endParaRPr lang="zh-CN" altLang="zh-CN" sz="1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3043D3-0EA7-570A-7A7B-C28B3EE28307}"/>
              </a:ext>
            </a:extLst>
          </p:cNvPr>
          <p:cNvSpPr txBox="1"/>
          <p:nvPr/>
        </p:nvSpPr>
        <p:spPr>
          <a:xfrm rot="18987989">
            <a:off x="5452452" y="1916453"/>
            <a:ext cx="2015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Mouse Heart Sample 1</a:t>
            </a:r>
            <a:endParaRPr lang="zh-CN" altLang="zh-CN" sz="1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0E9C2B-8645-2DD0-BD4C-4DA640A4DDCA}"/>
              </a:ext>
            </a:extLst>
          </p:cNvPr>
          <p:cNvSpPr txBox="1"/>
          <p:nvPr/>
        </p:nvSpPr>
        <p:spPr>
          <a:xfrm rot="18987989">
            <a:off x="7265317" y="1828125"/>
            <a:ext cx="2254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Mouse </a:t>
            </a:r>
            <a:r>
              <a:rPr lang="en-US" altLang="zh-CN" sz="1400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Intestine Sample 1</a:t>
            </a:r>
            <a:endParaRPr lang="zh-CN" altLang="zh-CN" sz="1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A200515-3AF1-9043-2D13-93158611D1FD}"/>
              </a:ext>
            </a:extLst>
          </p:cNvPr>
          <p:cNvCxnSpPr>
            <a:cxnSpLocks/>
          </p:cNvCxnSpPr>
          <p:nvPr/>
        </p:nvCxnSpPr>
        <p:spPr>
          <a:xfrm>
            <a:off x="5508647" y="2688734"/>
            <a:ext cx="29124" cy="3956851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38DC46E-3534-D5E8-848B-49982400B630}"/>
              </a:ext>
            </a:extLst>
          </p:cNvPr>
          <p:cNvSpPr txBox="1"/>
          <p:nvPr/>
        </p:nvSpPr>
        <p:spPr>
          <a:xfrm>
            <a:off x="2663490" y="2863021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250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901FA8-FD95-ECC6-F612-2A3CB5A4B404}"/>
              </a:ext>
            </a:extLst>
          </p:cNvPr>
          <p:cNvSpPr txBox="1"/>
          <p:nvPr/>
        </p:nvSpPr>
        <p:spPr>
          <a:xfrm>
            <a:off x="2663490" y="3196801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27B53F-96D4-E704-E378-5A8696BE7C5F}"/>
              </a:ext>
            </a:extLst>
          </p:cNvPr>
          <p:cNvSpPr txBox="1"/>
          <p:nvPr/>
        </p:nvSpPr>
        <p:spPr>
          <a:xfrm>
            <a:off x="2663490" y="3497896"/>
            <a:ext cx="6880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FAB26F-E1F6-AD7F-4AF5-F1D6491CF425}"/>
              </a:ext>
            </a:extLst>
          </p:cNvPr>
          <p:cNvSpPr txBox="1"/>
          <p:nvPr/>
        </p:nvSpPr>
        <p:spPr>
          <a:xfrm>
            <a:off x="2663490" y="3733848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DEEEEA-0C64-5C06-794D-EE27867FA32E}"/>
              </a:ext>
            </a:extLst>
          </p:cNvPr>
          <p:cNvSpPr txBox="1"/>
          <p:nvPr/>
        </p:nvSpPr>
        <p:spPr>
          <a:xfrm>
            <a:off x="2663490" y="4084029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8D74D68-6460-BF70-C5EA-11270353547E}"/>
              </a:ext>
            </a:extLst>
          </p:cNvPr>
          <p:cNvSpPr txBox="1"/>
          <p:nvPr/>
        </p:nvSpPr>
        <p:spPr>
          <a:xfrm>
            <a:off x="2663490" y="4404282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7265F0-EAD6-4056-E995-D98F9C57F2FE}"/>
              </a:ext>
            </a:extLst>
          </p:cNvPr>
          <p:cNvSpPr txBox="1"/>
          <p:nvPr/>
        </p:nvSpPr>
        <p:spPr>
          <a:xfrm>
            <a:off x="2663489" y="4793237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D875E0-990F-6D76-FA63-A5E6689D5406}"/>
              </a:ext>
            </a:extLst>
          </p:cNvPr>
          <p:cNvSpPr txBox="1"/>
          <p:nvPr/>
        </p:nvSpPr>
        <p:spPr>
          <a:xfrm>
            <a:off x="2663488" y="5032972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850749-AB79-7178-4D49-A65FABCDD0EE}"/>
              </a:ext>
            </a:extLst>
          </p:cNvPr>
          <p:cNvSpPr txBox="1"/>
          <p:nvPr/>
        </p:nvSpPr>
        <p:spPr>
          <a:xfrm>
            <a:off x="2663487" y="5330284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B9493C-E998-5F04-86D3-EBC740F31530}"/>
              </a:ext>
            </a:extLst>
          </p:cNvPr>
          <p:cNvSpPr txBox="1"/>
          <p:nvPr/>
        </p:nvSpPr>
        <p:spPr>
          <a:xfrm>
            <a:off x="3326575" y="2716827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46D1EB4-96BC-099F-ACF4-495E70ACA4CE}"/>
              </a:ext>
            </a:extLst>
          </p:cNvPr>
          <p:cNvSpPr txBox="1"/>
          <p:nvPr/>
        </p:nvSpPr>
        <p:spPr>
          <a:xfrm>
            <a:off x="8514074" y="2666644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C75658-6935-175E-D8E1-3C2DBDC5CB3F}"/>
              </a:ext>
            </a:extLst>
          </p:cNvPr>
          <p:cNvSpPr txBox="1"/>
          <p:nvPr/>
        </p:nvSpPr>
        <p:spPr>
          <a:xfrm>
            <a:off x="838200" y="1038393"/>
            <a:ext cx="9860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lanes to the left of the red line were included in the figure. </a:t>
            </a:r>
            <a:endParaRPr lang="en-US" altLang="zh-CN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9B3D78-C31E-2A9F-3A9B-5540C562294D}"/>
              </a:ext>
            </a:extLst>
          </p:cNvPr>
          <p:cNvSpPr txBox="1"/>
          <p:nvPr/>
        </p:nvSpPr>
        <p:spPr>
          <a:xfrm>
            <a:off x="2663486" y="5605721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A0DEE-031C-9F6D-796E-A784D2E04045}"/>
              </a:ext>
            </a:extLst>
          </p:cNvPr>
          <p:cNvSpPr txBox="1"/>
          <p:nvPr/>
        </p:nvSpPr>
        <p:spPr>
          <a:xfrm rot="18987989">
            <a:off x="7927829" y="1807467"/>
            <a:ext cx="2254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Mouse </a:t>
            </a:r>
            <a:r>
              <a:rPr lang="en-US" altLang="zh-CN" sz="1400" kern="100" dirty="0"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Intestine Sample 2</a:t>
            </a:r>
            <a:endParaRPr lang="zh-CN" altLang="zh-CN" sz="1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13826E-1FBD-C8FF-B3F1-B35634CB0B9D}"/>
              </a:ext>
            </a:extLst>
          </p:cNvPr>
          <p:cNvSpPr txBox="1"/>
          <p:nvPr/>
        </p:nvSpPr>
        <p:spPr>
          <a:xfrm rot="18987989">
            <a:off x="6186808" y="1851857"/>
            <a:ext cx="2015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Mouse Heart Sample 2</a:t>
            </a:r>
            <a:endParaRPr lang="zh-CN" altLang="zh-CN" sz="1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2F6524-6D7B-6C9F-8E5D-07BEFC018BDA}"/>
              </a:ext>
            </a:extLst>
          </p:cNvPr>
          <p:cNvSpPr txBox="1"/>
          <p:nvPr/>
        </p:nvSpPr>
        <p:spPr>
          <a:xfrm rot="18987989">
            <a:off x="6796808" y="1888447"/>
            <a:ext cx="2015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14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Mouse Heart Sample 3</a:t>
            </a:r>
            <a:endParaRPr lang="zh-CN" altLang="zh-CN" sz="1400" kern="1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23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C211D0F-8242-6FA7-4E8E-1EBFEE6BF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" t="9924" r="42023" b="6019"/>
          <a:stretch>
            <a:fillRect/>
          </a:stretch>
        </p:blipFill>
        <p:spPr>
          <a:xfrm>
            <a:off x="1099839" y="1844633"/>
            <a:ext cx="1981558" cy="44057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C81B278-64C2-21CD-4A69-52CB991BF84F}"/>
              </a:ext>
            </a:extLst>
          </p:cNvPr>
          <p:cNvSpPr txBox="1"/>
          <p:nvPr/>
        </p:nvSpPr>
        <p:spPr>
          <a:xfrm>
            <a:off x="970925" y="1625751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56C5F9-54C3-9475-5EAC-7B4EE89B3B3A}"/>
              </a:ext>
            </a:extLst>
          </p:cNvPr>
          <p:cNvSpPr txBox="1"/>
          <p:nvPr/>
        </p:nvSpPr>
        <p:spPr>
          <a:xfrm>
            <a:off x="436431" y="2094868"/>
            <a:ext cx="7104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78DB29-D2D3-7965-30FC-6071384E33BD}"/>
              </a:ext>
            </a:extLst>
          </p:cNvPr>
          <p:cNvSpPr txBox="1"/>
          <p:nvPr/>
        </p:nvSpPr>
        <p:spPr>
          <a:xfrm>
            <a:off x="427177" y="2352673"/>
            <a:ext cx="7104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049008-69E6-7371-A925-093153832034}"/>
              </a:ext>
            </a:extLst>
          </p:cNvPr>
          <p:cNvSpPr txBox="1"/>
          <p:nvPr/>
        </p:nvSpPr>
        <p:spPr>
          <a:xfrm>
            <a:off x="521453" y="2588905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4CA4C1-3467-7076-4B9C-549654AD8F33}"/>
              </a:ext>
            </a:extLst>
          </p:cNvPr>
          <p:cNvSpPr txBox="1"/>
          <p:nvPr/>
        </p:nvSpPr>
        <p:spPr>
          <a:xfrm>
            <a:off x="521453" y="3226586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74A46A-69FB-008A-2EA7-EA2C1FFE050A}"/>
              </a:ext>
            </a:extLst>
          </p:cNvPr>
          <p:cNvSpPr txBox="1"/>
          <p:nvPr/>
        </p:nvSpPr>
        <p:spPr>
          <a:xfrm>
            <a:off x="521453" y="3797212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3102FB-1F26-CA49-3B64-4D41FB567DA0}"/>
              </a:ext>
            </a:extLst>
          </p:cNvPr>
          <p:cNvSpPr txBox="1"/>
          <p:nvPr/>
        </p:nvSpPr>
        <p:spPr>
          <a:xfrm>
            <a:off x="530600" y="4702123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7BF816-6F2D-B473-74C3-E4DE912671F5}"/>
              </a:ext>
            </a:extLst>
          </p:cNvPr>
          <p:cNvSpPr txBox="1"/>
          <p:nvPr/>
        </p:nvSpPr>
        <p:spPr>
          <a:xfrm>
            <a:off x="530600" y="5214661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6ECA10-7C6A-4E47-9807-9B86E368CB61}"/>
              </a:ext>
            </a:extLst>
          </p:cNvPr>
          <p:cNvSpPr txBox="1"/>
          <p:nvPr/>
        </p:nvSpPr>
        <p:spPr>
          <a:xfrm>
            <a:off x="507410" y="5675846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C236ED-DC43-EE41-9B65-D9D2930EAEA6}"/>
              </a:ext>
            </a:extLst>
          </p:cNvPr>
          <p:cNvSpPr txBox="1"/>
          <p:nvPr/>
        </p:nvSpPr>
        <p:spPr>
          <a:xfrm>
            <a:off x="507411" y="5916092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2AF259B-501C-0E4B-6E91-3DC07160DC7F}"/>
              </a:ext>
            </a:extLst>
          </p:cNvPr>
          <p:cNvSpPr txBox="1"/>
          <p:nvPr/>
        </p:nvSpPr>
        <p:spPr>
          <a:xfrm>
            <a:off x="3097636" y="2427322"/>
            <a:ext cx="971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SGLT2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(74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620897-9D66-0B37-1D8A-C0AB13CC8CEC}"/>
              </a:ext>
            </a:extLst>
          </p:cNvPr>
          <p:cNvSpPr txBox="1"/>
          <p:nvPr/>
        </p:nvSpPr>
        <p:spPr>
          <a:xfrm>
            <a:off x="3097636" y="3357391"/>
            <a:ext cx="971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(45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5A06CE-C565-383A-2BC6-8A667C957F3D}"/>
              </a:ext>
            </a:extLst>
          </p:cNvPr>
          <p:cNvSpPr txBox="1"/>
          <p:nvPr/>
        </p:nvSpPr>
        <p:spPr>
          <a:xfrm>
            <a:off x="1848764" y="1013636"/>
            <a:ext cx="7040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F965EF4-AA5E-4AD0-82BC-8062D61BBE07}"/>
              </a:ext>
            </a:extLst>
          </p:cNvPr>
          <p:cNvSpPr txBox="1"/>
          <p:nvPr/>
        </p:nvSpPr>
        <p:spPr>
          <a:xfrm>
            <a:off x="2555501" y="1382968"/>
            <a:ext cx="542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Brain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772C18E-6CD4-6A60-FF4E-2670BAC06233}"/>
              </a:ext>
            </a:extLst>
          </p:cNvPr>
          <p:cNvSpPr txBox="1"/>
          <p:nvPr/>
        </p:nvSpPr>
        <p:spPr>
          <a:xfrm>
            <a:off x="419575" y="1849689"/>
            <a:ext cx="7104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7E4319F-CFB9-30D1-0052-825442990CD1}"/>
              </a:ext>
            </a:extLst>
          </p:cNvPr>
          <p:cNvSpPr txBox="1"/>
          <p:nvPr/>
        </p:nvSpPr>
        <p:spPr>
          <a:xfrm>
            <a:off x="9109265" y="2042886"/>
            <a:ext cx="25254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SGLT2 expected at 74kDa with bands at ~55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and ~45kDa can also be detected representing cleavage fragments.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AE07DAE-4875-600D-D5AC-FD26126D0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5" t="12339" r="22302" b="3338"/>
          <a:stretch>
            <a:fillRect/>
          </a:stretch>
        </p:blipFill>
        <p:spPr>
          <a:xfrm>
            <a:off x="4840707" y="1846950"/>
            <a:ext cx="2525487" cy="4423744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408CC933-AAB6-C92A-8503-2EB207791755}"/>
              </a:ext>
            </a:extLst>
          </p:cNvPr>
          <p:cNvSpPr txBox="1"/>
          <p:nvPr/>
        </p:nvSpPr>
        <p:spPr>
          <a:xfrm>
            <a:off x="4840707" y="1628068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Ladder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5275080-0BD6-22AA-D999-2D649DC29B36}"/>
              </a:ext>
            </a:extLst>
          </p:cNvPr>
          <p:cNvSpPr txBox="1"/>
          <p:nvPr/>
        </p:nvSpPr>
        <p:spPr>
          <a:xfrm>
            <a:off x="6644523" y="1569951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HUVEC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523194A-B2DC-AA5F-152A-4A83FA95633B}"/>
              </a:ext>
            </a:extLst>
          </p:cNvPr>
          <p:cNvSpPr txBox="1"/>
          <p:nvPr/>
        </p:nvSpPr>
        <p:spPr>
          <a:xfrm>
            <a:off x="5720974" y="1048298"/>
            <a:ext cx="7040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Human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Platelet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Sample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485D9A9-C324-528E-3FB6-5E1CABFD0321}"/>
              </a:ext>
            </a:extLst>
          </p:cNvPr>
          <p:cNvSpPr txBox="1"/>
          <p:nvPr/>
        </p:nvSpPr>
        <p:spPr>
          <a:xfrm>
            <a:off x="4202136" y="2297712"/>
            <a:ext cx="7104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1593C55-5FAE-4DE2-05EB-F10592A96892}"/>
              </a:ext>
            </a:extLst>
          </p:cNvPr>
          <p:cNvSpPr txBox="1"/>
          <p:nvPr/>
        </p:nvSpPr>
        <p:spPr>
          <a:xfrm>
            <a:off x="4192882" y="2591613"/>
            <a:ext cx="7104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575651E-F9CC-7B4B-8E4A-2AE851930190}"/>
              </a:ext>
            </a:extLst>
          </p:cNvPr>
          <p:cNvSpPr txBox="1"/>
          <p:nvPr/>
        </p:nvSpPr>
        <p:spPr>
          <a:xfrm>
            <a:off x="4287158" y="2827845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75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7CC02BB-8B5B-1169-A2A2-CD06336958D3}"/>
              </a:ext>
            </a:extLst>
          </p:cNvPr>
          <p:cNvSpPr txBox="1"/>
          <p:nvPr/>
        </p:nvSpPr>
        <p:spPr>
          <a:xfrm>
            <a:off x="4287158" y="3429430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CD4FF08-2380-2E83-060A-2B82BFD01754}"/>
              </a:ext>
            </a:extLst>
          </p:cNvPr>
          <p:cNvSpPr txBox="1"/>
          <p:nvPr/>
        </p:nvSpPr>
        <p:spPr>
          <a:xfrm>
            <a:off x="4287158" y="4000056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9E8947D-609A-E82D-4F67-1E21E9B326AA}"/>
              </a:ext>
            </a:extLst>
          </p:cNvPr>
          <p:cNvSpPr txBox="1"/>
          <p:nvPr/>
        </p:nvSpPr>
        <p:spPr>
          <a:xfrm>
            <a:off x="4296305" y="4796682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0FDC6F8-51A0-47B4-DA31-7AAFF47B29B6}"/>
              </a:ext>
            </a:extLst>
          </p:cNvPr>
          <p:cNvSpPr txBox="1"/>
          <p:nvPr/>
        </p:nvSpPr>
        <p:spPr>
          <a:xfrm>
            <a:off x="4296305" y="5261094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8F503CC-8B6F-E9F3-E9B9-8917D4295668}"/>
              </a:ext>
            </a:extLst>
          </p:cNvPr>
          <p:cNvSpPr txBox="1"/>
          <p:nvPr/>
        </p:nvSpPr>
        <p:spPr>
          <a:xfrm>
            <a:off x="4273115" y="5493678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15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D77064C-12D7-CB3F-3D79-742E9D6D1949}"/>
              </a:ext>
            </a:extLst>
          </p:cNvPr>
          <p:cNvSpPr txBox="1"/>
          <p:nvPr/>
        </p:nvSpPr>
        <p:spPr>
          <a:xfrm>
            <a:off x="4273116" y="5770019"/>
            <a:ext cx="6319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083108F-392E-8323-8302-D0BCC851AC9D}"/>
              </a:ext>
            </a:extLst>
          </p:cNvPr>
          <p:cNvSpPr txBox="1"/>
          <p:nvPr/>
        </p:nvSpPr>
        <p:spPr>
          <a:xfrm>
            <a:off x="4185280" y="2088629"/>
            <a:ext cx="7104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250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055B8FD-2E7E-39ED-DA18-9010F459B2B7}"/>
              </a:ext>
            </a:extLst>
          </p:cNvPr>
          <p:cNvSpPr txBox="1"/>
          <p:nvPr/>
        </p:nvSpPr>
        <p:spPr>
          <a:xfrm>
            <a:off x="7433872" y="2663909"/>
            <a:ext cx="971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SGLT2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(74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C864537-DEAE-E77F-6815-3251538CD286}"/>
              </a:ext>
            </a:extLst>
          </p:cNvPr>
          <p:cNvSpPr txBox="1"/>
          <p:nvPr/>
        </p:nvSpPr>
        <p:spPr>
          <a:xfrm>
            <a:off x="7433872" y="3497724"/>
            <a:ext cx="971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(45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DCFD6C-0013-61B8-874F-867742667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1287"/>
            <a:ext cx="10515600" cy="79821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reviewers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only- example blots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SGLT2</a:t>
            </a:r>
          </a:p>
        </p:txBody>
      </p:sp>
    </p:spTree>
    <p:extLst>
      <p:ext uri="{BB962C8B-B14F-4D97-AF65-F5344CB8AC3E}">
        <p14:creationId xmlns:p14="http://schemas.microsoft.com/office/powerpoint/2010/main" val="859660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406</Words>
  <Application>Microsoft Office PowerPoint</Application>
  <PresentationFormat>Widescreen</PresentationFormat>
  <Paragraphs>175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Full unedited blot for Figure 1A- SGLT1</vt:lpstr>
      <vt:lpstr>Full unedited blot for Figure 1A- β-actin</vt:lpstr>
      <vt:lpstr>Full unedited blot for Figure 1A- CD41</vt:lpstr>
      <vt:lpstr>Full unedited blot for Figure 1A- CD45</vt:lpstr>
      <vt:lpstr>Full unedited PCR for Figure 5B</vt:lpstr>
      <vt:lpstr>Full unedited blot for Figure 5C</vt:lpstr>
      <vt:lpstr>For reviewers only- example blots for SGLT2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Goerger, Krista</dc:creator>
  <cp:lastModifiedBy>Goerger, Krista</cp:lastModifiedBy>
  <cp:revision>1</cp:revision>
  <dcterms:created xsi:type="dcterms:W3CDTF">2026-06-13T02:09:51Z</dcterms:created>
  <dcterms:modified xsi:type="dcterms:W3CDTF">2026-06-23T18:43:42Z</dcterms:modified>
</cp:coreProperties>
</file>