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702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3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824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31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77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1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99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69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1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41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12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5B119-41DB-4F14-B6D2-7F4ADF6577C9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80D6A-5AD3-42F8-A185-F2B57F20A7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9.png"/><Relationship Id="rId9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218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Figure 1B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BA625EE-AEE5-0B32-A555-3685B9A0C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6607" t="26701" r="52112" b="39777"/>
          <a:stretch/>
        </p:blipFill>
        <p:spPr>
          <a:xfrm>
            <a:off x="6943724" y="688156"/>
            <a:ext cx="2619376" cy="5531669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8201732" y="5077379"/>
            <a:ext cx="784860" cy="327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7880201" y="4401223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shCTRL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8224851" y="4361833"/>
            <a:ext cx="106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shMYBL2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81210" y="2700780"/>
            <a:ext cx="784860" cy="327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 rot="16200000">
            <a:off x="7959679" y="2024624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shCTRL</a:t>
            </a:r>
          </a:p>
        </p:txBody>
      </p:sp>
      <p:sp>
        <p:nvSpPr>
          <p:cNvPr id="47" name="TextBox 46"/>
          <p:cNvSpPr txBox="1"/>
          <p:nvPr/>
        </p:nvSpPr>
        <p:spPr>
          <a:xfrm rot="16200000">
            <a:off x="8304329" y="1985234"/>
            <a:ext cx="106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shMYBL2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614172" y="2679944"/>
            <a:ext cx="111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CAL51 BMyb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63100" y="5045219"/>
            <a:ext cx="1112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CAL51 Actin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ABE20DE4-BDEC-5AD7-C035-B0C31AED96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9336" t="-1362" r="-222" b="5074"/>
          <a:stretch/>
        </p:blipFill>
        <p:spPr>
          <a:xfrm>
            <a:off x="1339794" y="2495550"/>
            <a:ext cx="3228494" cy="52409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8ABE49E-EA42-1D19-2406-06158B368C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0412" t="5798" r="67" b="5676"/>
          <a:stretch/>
        </p:blipFill>
        <p:spPr>
          <a:xfrm>
            <a:off x="1331889" y="4326555"/>
            <a:ext cx="3198777" cy="558221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1371820" y="2495550"/>
            <a:ext cx="990379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 rot="16200000">
            <a:off x="1107440" y="1819394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shCTRL</a:t>
            </a:r>
          </a:p>
        </p:txBody>
      </p:sp>
      <p:sp>
        <p:nvSpPr>
          <p:cNvPr id="57" name="TextBox 56"/>
          <p:cNvSpPr txBox="1"/>
          <p:nvPr/>
        </p:nvSpPr>
        <p:spPr>
          <a:xfrm rot="16200000">
            <a:off x="1575915" y="1789529"/>
            <a:ext cx="106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shMYBL2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345144" y="4391171"/>
            <a:ext cx="990379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 rot="16200000">
            <a:off x="1080764" y="3715015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shCTRL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1549239" y="3685150"/>
            <a:ext cx="106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shMYBL2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24674" y="2446166"/>
            <a:ext cx="153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MDA-MB-231 BMyb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601071" y="4262723"/>
            <a:ext cx="153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MDA-MB-231 Actin</a:t>
            </a:r>
          </a:p>
        </p:txBody>
      </p:sp>
    </p:spTree>
    <p:extLst>
      <p:ext uri="{BB962C8B-B14F-4D97-AF65-F5344CB8AC3E}">
        <p14:creationId xmlns:p14="http://schemas.microsoft.com/office/powerpoint/2010/main" val="2880768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218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Figure 1K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1ABA131-9B3C-AB09-FD02-EE43AE71C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89" t="32847" r="516" b="23347"/>
          <a:stretch/>
        </p:blipFill>
        <p:spPr>
          <a:xfrm flipH="1">
            <a:off x="856711" y="1733550"/>
            <a:ext cx="3152775" cy="3000375"/>
          </a:xfrm>
          <a:prstGeom prst="rect">
            <a:avLst/>
          </a:prstGeom>
          <a:ln>
            <a:noFill/>
          </a:ln>
        </p:spPr>
      </p:pic>
      <p:pic>
        <p:nvPicPr>
          <p:cNvPr id="19" name="Picture 4" descr="page1image24960528">
            <a:extLst>
              <a:ext uri="{FF2B5EF4-FFF2-40B4-BE49-F238E27FC236}">
                <a16:creationId xmlns:a16="http://schemas.microsoft.com/office/drawing/2014/main" id="{54F13808-AB06-5B22-3CE0-6B66C9603F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30" t="45295" r="45153" b="14618"/>
          <a:stretch/>
        </p:blipFill>
        <p:spPr bwMode="auto">
          <a:xfrm flipH="1">
            <a:off x="4400548" y="1733550"/>
            <a:ext cx="2800351" cy="320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420221" y="1364218"/>
            <a:ext cx="153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Actin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98016" y="1364218"/>
            <a:ext cx="153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BMyb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53050" y="2993655"/>
            <a:ext cx="1086125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1219200" y="2938742"/>
            <a:ext cx="1086125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75434" y="2262586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AmCyan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5727788" y="2124086"/>
            <a:ext cx="98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Bmyb AmCyan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982837" y="2262585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AmCyan</a:t>
            </a:r>
          </a:p>
        </p:txBody>
      </p:sp>
      <p:sp>
        <p:nvSpPr>
          <p:cNvPr id="32" name="TextBox 31"/>
          <p:cNvSpPr txBox="1"/>
          <p:nvPr/>
        </p:nvSpPr>
        <p:spPr>
          <a:xfrm rot="16200000">
            <a:off x="1635191" y="2124085"/>
            <a:ext cx="98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Bmyb AmCyan</a:t>
            </a:r>
          </a:p>
        </p:txBody>
      </p:sp>
    </p:spTree>
    <p:extLst>
      <p:ext uri="{BB962C8B-B14F-4D97-AF65-F5344CB8AC3E}">
        <p14:creationId xmlns:p14="http://schemas.microsoft.com/office/powerpoint/2010/main" val="306121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218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Figure 2E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15997" y="701832"/>
            <a:ext cx="6111240" cy="5208032"/>
            <a:chOff x="624840" y="562886"/>
            <a:chExt cx="6111240" cy="5208032"/>
          </a:xfrm>
        </p:grpSpPr>
        <p:grpSp>
          <p:nvGrpSpPr>
            <p:cNvPr id="13" name="Group 12"/>
            <p:cNvGrpSpPr/>
            <p:nvPr/>
          </p:nvGrpSpPr>
          <p:grpSpPr>
            <a:xfrm>
              <a:off x="624840" y="562886"/>
              <a:ext cx="6111240" cy="5208032"/>
              <a:chOff x="601980" y="895588"/>
              <a:chExt cx="6111240" cy="520803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CEE8844-5142-79D8-D475-F80A98F526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rcRect l="44324" t="34612" r="52350" b="62134"/>
              <a:stretch/>
            </p:blipFill>
            <p:spPr>
              <a:xfrm>
                <a:off x="774168" y="4229501"/>
                <a:ext cx="638817" cy="335970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14838D2E-EE0C-FF02-22DB-355263FC0B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rcRect l="36345" t="12447" r="34430" b="44519"/>
              <a:stretch/>
            </p:blipFill>
            <p:spPr>
              <a:xfrm>
                <a:off x="601980" y="1264920"/>
                <a:ext cx="6111240" cy="4838700"/>
              </a:xfrm>
              <a:prstGeom prst="rect">
                <a:avLst/>
              </a:prstGeom>
            </p:spPr>
          </p:pic>
          <p:sp>
            <p:nvSpPr>
              <p:cNvPr id="2" name="Rectangle 1"/>
              <p:cNvSpPr/>
              <p:nvPr/>
            </p:nvSpPr>
            <p:spPr>
              <a:xfrm>
                <a:off x="2263140" y="3147060"/>
                <a:ext cx="784860" cy="32766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6200000">
                <a:off x="1941609" y="2470904"/>
                <a:ext cx="9829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shCTRL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164619" y="895588"/>
                <a:ext cx="11125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BMyb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 rot="16200000">
              <a:off x="2309119" y="2098812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49444" y="780380"/>
            <a:ext cx="4655820" cy="5001167"/>
            <a:chOff x="6908268" y="506290"/>
            <a:chExt cx="4655820" cy="500116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CEE8844-5142-79D8-D475-F80A98F526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39500" t="11432" r="39871" b="50855"/>
            <a:stretch/>
          </p:blipFill>
          <p:spPr>
            <a:xfrm>
              <a:off x="6908268" y="932218"/>
              <a:ext cx="4655820" cy="4575239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8008619" y="3781612"/>
              <a:ext cx="712765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665942" y="3121182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8015229" y="3066066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959375" y="506290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Actin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8807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218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Figure 3J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32460" y="343692"/>
            <a:ext cx="4762500" cy="2557507"/>
            <a:chOff x="655320" y="644128"/>
            <a:chExt cx="4762500" cy="25575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D12A1C-7D2F-E84D-2232-DCEF82CD42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50516" t="20469" r="25063" b="61955"/>
            <a:stretch/>
          </p:blipFill>
          <p:spPr>
            <a:xfrm>
              <a:off x="655320" y="1013460"/>
              <a:ext cx="4762500" cy="218817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414217" y="2505824"/>
              <a:ext cx="784860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1085066" y="1850428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31155" y="644128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BMyb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1376911" y="1801614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8680" y="2901199"/>
            <a:ext cx="4160520" cy="3858428"/>
            <a:chOff x="868680" y="2901199"/>
            <a:chExt cx="4160520" cy="38584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C9344E-10C5-FD4B-BC90-21BCEAD038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50697" t="20610" r="25523" b="50555"/>
            <a:stretch/>
          </p:blipFill>
          <p:spPr>
            <a:xfrm>
              <a:off x="868680" y="3276572"/>
              <a:ext cx="4160520" cy="348305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651501" y="6068728"/>
              <a:ext cx="626879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270989" y="5403907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1562834" y="5355093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08294" y="2901199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Actin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570156" y="351077"/>
            <a:ext cx="5501639" cy="2678427"/>
            <a:chOff x="5570156" y="351077"/>
            <a:chExt cx="5501639" cy="267842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7A9D872-3C15-77EC-DD90-D18C7A8244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33225" t="16511" r="34544" b="53889"/>
            <a:stretch/>
          </p:blipFill>
          <p:spPr>
            <a:xfrm flipH="1">
              <a:off x="5570156" y="713024"/>
              <a:ext cx="5501639" cy="231648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6851871" y="1877728"/>
              <a:ext cx="600489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6484622" y="1201572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6736280" y="1122792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927054" y="351077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BRCA1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530339" y="3188367"/>
            <a:ext cx="3938103" cy="3294000"/>
            <a:chOff x="6530339" y="3188367"/>
            <a:chExt cx="3938103" cy="32940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AB2F092-7B91-F37E-6310-6F636DA8DA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45227" t="51296" r="31605" b="16688"/>
            <a:stretch/>
          </p:blipFill>
          <p:spPr>
            <a:xfrm flipH="1">
              <a:off x="6530339" y="3967767"/>
              <a:ext cx="3938103" cy="25146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719775" y="4289517"/>
              <a:ext cx="600489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6352526" y="3613361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6604184" y="3534581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93673" y="3613360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Nucleolin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569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2186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Figure 3J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9059" y="475198"/>
            <a:ext cx="3688080" cy="3750408"/>
            <a:chOff x="589059" y="475198"/>
            <a:chExt cx="3688080" cy="375040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3318B43-F9EC-1FC8-29C2-169977753B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786" t="31206" r="36202" b="40199"/>
            <a:stretch/>
          </p:blipFill>
          <p:spPr>
            <a:xfrm>
              <a:off x="589059" y="883920"/>
              <a:ext cx="3688080" cy="3341686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1647411" y="2533048"/>
              <a:ext cx="785688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1310642" y="1856892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1661360" y="1778112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86798" y="475198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53BP1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89059" y="4246860"/>
            <a:ext cx="3583720" cy="2406949"/>
            <a:chOff x="589059" y="4246860"/>
            <a:chExt cx="3583720" cy="240694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105A6FB-1FF1-2EA9-4347-7DBE12A55F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505" t="47115" r="39769" b="24022"/>
            <a:stretch/>
          </p:blipFill>
          <p:spPr>
            <a:xfrm flipH="1">
              <a:off x="589059" y="4581168"/>
              <a:ext cx="3583720" cy="2072641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1914938" y="4246860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Actin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14951" y="5405501"/>
              <a:ext cx="785688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678182" y="4729345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1028900" y="4650565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29550" y="457585"/>
            <a:ext cx="3657600" cy="2973434"/>
            <a:chOff x="5120640" y="64048"/>
            <a:chExt cx="3657600" cy="297343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FCF732D-D0D2-1BA0-6038-BFA2E0686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0494" t="34279" r="34089" b="34017"/>
            <a:stretch/>
          </p:blipFill>
          <p:spPr>
            <a:xfrm flipH="1">
              <a:off x="5120640" y="475198"/>
              <a:ext cx="3657600" cy="2562284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7931058" y="1165198"/>
              <a:ext cx="785688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7594289" y="489042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7945007" y="410262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23348" y="117302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RIF1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366350" y="561759"/>
            <a:ext cx="3564822" cy="2286323"/>
            <a:chOff x="7696335" y="2329869"/>
            <a:chExt cx="3564822" cy="2286323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344ED31-BD32-02B3-8B7A-05BA1CDAD9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101" t="41020" r="52435" b="48133"/>
            <a:stretch/>
          </p:blipFill>
          <p:spPr>
            <a:xfrm flipH="1">
              <a:off x="7696335" y="3232302"/>
              <a:ext cx="3564822" cy="13838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8259411" y="2872457"/>
              <a:ext cx="1112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RAD51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689781" y="3431019"/>
              <a:ext cx="785688" cy="3276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9353012" y="2754863"/>
              <a:ext cx="982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shCTRL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16200000">
              <a:off x="9703730" y="2676083"/>
              <a:ext cx="1061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</a:rPr>
                <a:t>shMYBL2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68B044DB-B90A-4940-E86A-FFD5986B7E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277" t="56432" r="45536" b="27162"/>
          <a:stretch/>
        </p:blipFill>
        <p:spPr>
          <a:xfrm flipH="1">
            <a:off x="4598671" y="4304351"/>
            <a:ext cx="3338019" cy="210464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932257" y="3953180"/>
            <a:ext cx="111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Actin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93719" y="5077841"/>
            <a:ext cx="815633" cy="327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 rot="16200000">
            <a:off x="6186895" y="4401685"/>
            <a:ext cx="98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shCTRL</a:t>
            </a:r>
          </a:p>
        </p:txBody>
      </p:sp>
      <p:sp>
        <p:nvSpPr>
          <p:cNvPr id="55" name="TextBox 54"/>
          <p:cNvSpPr txBox="1"/>
          <p:nvPr/>
        </p:nvSpPr>
        <p:spPr>
          <a:xfrm rot="16200000">
            <a:off x="6537613" y="4322905"/>
            <a:ext cx="1061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shMYBL2</a:t>
            </a:r>
          </a:p>
        </p:txBody>
      </p:sp>
    </p:spTree>
    <p:extLst>
      <p:ext uri="{BB962C8B-B14F-4D97-AF65-F5344CB8AC3E}">
        <p14:creationId xmlns:p14="http://schemas.microsoft.com/office/powerpoint/2010/main" val="264444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490" y="159026"/>
            <a:ext cx="310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blot for Supp Figure 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6AB7FF-0ECF-B962-9E45-FAF71C3B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48" t="14958" r="15111" b="43009"/>
          <a:stretch>
            <a:fillRect/>
          </a:stretch>
        </p:blipFill>
        <p:spPr>
          <a:xfrm flipH="1">
            <a:off x="1577037" y="1130354"/>
            <a:ext cx="2864386" cy="2765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610C60-016C-73D8-4781-91D2C8D2DF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59" t="33972" r="51100" b="37894"/>
          <a:stretch>
            <a:fillRect/>
          </a:stretch>
        </p:blipFill>
        <p:spPr>
          <a:xfrm flipV="1">
            <a:off x="1731271" y="3807453"/>
            <a:ext cx="2864387" cy="18508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E1C729-8FC1-9169-DD9E-3C701124504C}"/>
              </a:ext>
            </a:extLst>
          </p:cNvPr>
          <p:cNvSpPr/>
          <p:nvPr/>
        </p:nvSpPr>
        <p:spPr>
          <a:xfrm>
            <a:off x="1896528" y="2871021"/>
            <a:ext cx="2291508" cy="649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1FB6FD-73EE-FD49-4C82-5D87AABF37B3}"/>
              </a:ext>
            </a:extLst>
          </p:cNvPr>
          <p:cNvSpPr/>
          <p:nvPr/>
        </p:nvSpPr>
        <p:spPr>
          <a:xfrm>
            <a:off x="1896528" y="4312394"/>
            <a:ext cx="2291508" cy="649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C1FF9-5A73-DBBE-FF3F-E6231F92A2A4}"/>
              </a:ext>
            </a:extLst>
          </p:cNvPr>
          <p:cNvSpPr txBox="1"/>
          <p:nvPr/>
        </p:nvSpPr>
        <p:spPr>
          <a:xfrm rot="16200000">
            <a:off x="2332686" y="2425481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CAL-51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C0E2FE-5D27-4072-EF75-95D7987CCC0F}"/>
              </a:ext>
            </a:extLst>
          </p:cNvPr>
          <p:cNvSpPr txBox="1"/>
          <p:nvPr/>
        </p:nvSpPr>
        <p:spPr>
          <a:xfrm rot="16200000">
            <a:off x="1712308" y="2225522"/>
            <a:ext cx="1085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MDA-MB-231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0E5B7-9E59-ED43-519F-0C50329D9BFD}"/>
              </a:ext>
            </a:extLst>
          </p:cNvPr>
          <p:cNvSpPr txBox="1"/>
          <p:nvPr/>
        </p:nvSpPr>
        <p:spPr>
          <a:xfrm rot="16200000">
            <a:off x="3279770" y="2225522"/>
            <a:ext cx="1085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MDA-MB-468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67450-FE2C-C797-1A54-1CAE94025917}"/>
              </a:ext>
            </a:extLst>
          </p:cNvPr>
          <p:cNvSpPr txBox="1"/>
          <p:nvPr/>
        </p:nvSpPr>
        <p:spPr>
          <a:xfrm rot="16200000">
            <a:off x="3100495" y="2446704"/>
            <a:ext cx="616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BT-549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DAF89A-AE13-8098-0903-83D83845C0B3}"/>
              </a:ext>
            </a:extLst>
          </p:cNvPr>
          <p:cNvSpPr txBox="1"/>
          <p:nvPr/>
        </p:nvSpPr>
        <p:spPr>
          <a:xfrm rot="16200000">
            <a:off x="2698632" y="2389638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CAL-120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A0D03D-C599-D43E-EF04-80B6641AA542}"/>
              </a:ext>
            </a:extLst>
          </p:cNvPr>
          <p:cNvSpPr txBox="1"/>
          <p:nvPr/>
        </p:nvSpPr>
        <p:spPr>
          <a:xfrm>
            <a:off x="1094827" y="3113648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MYBL2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269A37-197E-9F6A-80EC-717988DCBEF3}"/>
              </a:ext>
            </a:extLst>
          </p:cNvPr>
          <p:cNvSpPr txBox="1"/>
          <p:nvPr/>
        </p:nvSpPr>
        <p:spPr>
          <a:xfrm>
            <a:off x="1157950" y="4487086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Actin</a:t>
            </a:r>
          </a:p>
        </p:txBody>
      </p:sp>
    </p:spTree>
    <p:extLst>
      <p:ext uri="{BB962C8B-B14F-4D97-AF65-F5344CB8AC3E}">
        <p14:creationId xmlns:p14="http://schemas.microsoft.com/office/powerpoint/2010/main" val="1978182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95</Words>
  <Application>Microsoft Office PowerPoint</Application>
  <PresentationFormat>Widescreen</PresentationFormat>
  <Paragraphs>64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Bayley (Cancer and Genomic Sciences)</dc:creator>
  <cp:lastModifiedBy>Rachel Bayley (Cancer and Genomic Sciences)</cp:lastModifiedBy>
  <cp:revision>16</cp:revision>
  <dcterms:created xsi:type="dcterms:W3CDTF">2026-07-13T19:16:33Z</dcterms:created>
  <dcterms:modified xsi:type="dcterms:W3CDTF">2026-07-23T10:26:56Z</dcterms:modified>
</cp:coreProperties>
</file>