
<file path=[Content_Types].xml><?xml version="1.0" encoding="utf-8"?>
<Types xmlns="http://schemas.openxmlformats.org/package/2006/content-types">
  <Default Extension="bin" ContentType="application/vnd.openxmlformats-officedocument.oleObject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0" r:id="rId2"/>
    <p:sldId id="321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53" autoAdjust="0"/>
    <p:restoredTop sz="95934" autoAdjust="0"/>
  </p:normalViewPr>
  <p:slideViewPr>
    <p:cSldViewPr>
      <p:cViewPr>
        <p:scale>
          <a:sx n="100" d="100"/>
          <a:sy n="100" d="100"/>
        </p:scale>
        <p:origin x="4884" y="588"/>
      </p:cViewPr>
      <p:guideLst>
        <p:guide orient="horz" pos="2880"/>
        <p:guide pos="216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F48B4-08C5-2449-8D9A-16DF7F0C15CF}" type="datetimeFigureOut">
              <a:rPr kumimoji="1" lang="zh-CN" altLang="en-US" smtClean="0"/>
              <a:t>2026/7/2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3F4A66-0AB2-2944-8A7C-DE2A3B3D678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42287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wmf"/><Relationship Id="rId17" Type="http://schemas.openxmlformats.org/officeDocument/2006/relationships/image" Target="../media/image14.jpg"/><Relationship Id="rId2" Type="http://schemas.openxmlformats.org/officeDocument/2006/relationships/image" Target="../media/image1.png"/><Relationship Id="rId16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oleObject" Target="../embeddings/oleObject1.bin"/><Relationship Id="rId5" Type="http://schemas.openxmlformats.org/officeDocument/2006/relationships/image" Target="../media/image4.png"/><Relationship Id="rId15" Type="http://schemas.openxmlformats.org/officeDocument/2006/relationships/image" Target="../media/image12.wmf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tif"/><Relationship Id="rId13" Type="http://schemas.openxmlformats.org/officeDocument/2006/relationships/image" Target="../media/image26.png"/><Relationship Id="rId18" Type="http://schemas.openxmlformats.org/officeDocument/2006/relationships/image" Target="../media/image31.tif"/><Relationship Id="rId26" Type="http://schemas.openxmlformats.org/officeDocument/2006/relationships/image" Target="../media/image39.png"/><Relationship Id="rId3" Type="http://schemas.openxmlformats.org/officeDocument/2006/relationships/image" Target="../media/image16.tiff"/><Relationship Id="rId21" Type="http://schemas.openxmlformats.org/officeDocument/2006/relationships/image" Target="../media/image34.tif"/><Relationship Id="rId7" Type="http://schemas.openxmlformats.org/officeDocument/2006/relationships/image" Target="../media/image20.tif"/><Relationship Id="rId12" Type="http://schemas.openxmlformats.org/officeDocument/2006/relationships/image" Target="../media/image25.png"/><Relationship Id="rId17" Type="http://schemas.openxmlformats.org/officeDocument/2006/relationships/image" Target="../media/image30.tif"/><Relationship Id="rId25" Type="http://schemas.openxmlformats.org/officeDocument/2006/relationships/image" Target="../media/image38.tif"/><Relationship Id="rId2" Type="http://schemas.openxmlformats.org/officeDocument/2006/relationships/image" Target="../media/image15.tiff"/><Relationship Id="rId16" Type="http://schemas.openxmlformats.org/officeDocument/2006/relationships/image" Target="../media/image29.png"/><Relationship Id="rId20" Type="http://schemas.openxmlformats.org/officeDocument/2006/relationships/image" Target="../media/image33.tif"/><Relationship Id="rId29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24" Type="http://schemas.openxmlformats.org/officeDocument/2006/relationships/image" Target="../media/image37.tif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6.tif"/><Relationship Id="rId28" Type="http://schemas.openxmlformats.org/officeDocument/2006/relationships/image" Target="../media/image41.png"/><Relationship Id="rId10" Type="http://schemas.openxmlformats.org/officeDocument/2006/relationships/image" Target="../media/image23.tif"/><Relationship Id="rId19" Type="http://schemas.openxmlformats.org/officeDocument/2006/relationships/image" Target="../media/image32.tif"/><Relationship Id="rId31" Type="http://schemas.openxmlformats.org/officeDocument/2006/relationships/image" Target="../media/image44.png"/><Relationship Id="rId4" Type="http://schemas.openxmlformats.org/officeDocument/2006/relationships/image" Target="../media/image17.png"/><Relationship Id="rId9" Type="http://schemas.openxmlformats.org/officeDocument/2006/relationships/image" Target="../media/image22.tif"/><Relationship Id="rId14" Type="http://schemas.openxmlformats.org/officeDocument/2006/relationships/image" Target="../media/image27.png"/><Relationship Id="rId22" Type="http://schemas.openxmlformats.org/officeDocument/2006/relationships/image" Target="../media/image35.tif"/><Relationship Id="rId27" Type="http://schemas.openxmlformats.org/officeDocument/2006/relationships/image" Target="../media/image40.png"/><Relationship Id="rId30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2">
            <a:extLst>
              <a:ext uri="{FF2B5EF4-FFF2-40B4-BE49-F238E27FC236}">
                <a16:creationId xmlns:a16="http://schemas.microsoft.com/office/drawing/2014/main" id="{2F72A453-7C43-E41A-500E-03F404A38C05}"/>
              </a:ext>
            </a:extLst>
          </p:cNvPr>
          <p:cNvSpPr/>
          <p:nvPr/>
        </p:nvSpPr>
        <p:spPr>
          <a:xfrm>
            <a:off x="378217" y="650812"/>
            <a:ext cx="6120000" cy="7449579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88">
            <a:extLst>
              <a:ext uri="{FF2B5EF4-FFF2-40B4-BE49-F238E27FC236}">
                <a16:creationId xmlns:a16="http://schemas.microsoft.com/office/drawing/2014/main" id="{A55005BB-BF2D-477A-3E7F-7E5AAC1FD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51" y="76200"/>
            <a:ext cx="652303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zh-CN" sz="1600" b="1" dirty="0"/>
              <a:t>Full unedited blot/gel for Figure S2C</a:t>
            </a:r>
          </a:p>
        </p:txBody>
      </p:sp>
      <p:sp>
        <p:nvSpPr>
          <p:cNvPr id="147" name="文本框 146">
            <a:extLst>
              <a:ext uri="{FF2B5EF4-FFF2-40B4-BE49-F238E27FC236}">
                <a16:creationId xmlns:a16="http://schemas.microsoft.com/office/drawing/2014/main" id="{BDA38D2F-ACA7-8C74-B935-D08087A01FAB}"/>
              </a:ext>
            </a:extLst>
          </p:cNvPr>
          <p:cNvSpPr txBox="1"/>
          <p:nvPr/>
        </p:nvSpPr>
        <p:spPr>
          <a:xfrm>
            <a:off x="2396368" y="4941725"/>
            <a:ext cx="13095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CD8+ T cell CREBZF</a:t>
            </a:r>
            <a:endParaRPr kumimoji="0" lang="zh-CN" alt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68" name="组合 167">
            <a:extLst>
              <a:ext uri="{FF2B5EF4-FFF2-40B4-BE49-F238E27FC236}">
                <a16:creationId xmlns:a16="http://schemas.microsoft.com/office/drawing/2014/main" id="{72330202-0459-41A1-CD53-E1495F4C320A}"/>
              </a:ext>
            </a:extLst>
          </p:cNvPr>
          <p:cNvGrpSpPr/>
          <p:nvPr/>
        </p:nvGrpSpPr>
        <p:grpSpPr>
          <a:xfrm>
            <a:off x="381000" y="619662"/>
            <a:ext cx="2701408" cy="1068385"/>
            <a:chOff x="3699392" y="619662"/>
            <a:chExt cx="2701408" cy="1068385"/>
          </a:xfrm>
        </p:grpSpPr>
        <p:pic>
          <p:nvPicPr>
            <p:cNvPr id="169" name="图片 168">
              <a:extLst>
                <a:ext uri="{FF2B5EF4-FFF2-40B4-BE49-F238E27FC236}">
                  <a16:creationId xmlns:a16="http://schemas.microsoft.com/office/drawing/2014/main" id="{A2336891-FF30-67B0-2BF2-80B8217023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32594" y="995753"/>
              <a:ext cx="575998" cy="144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70" name="图片 169">
              <a:extLst>
                <a:ext uri="{FF2B5EF4-FFF2-40B4-BE49-F238E27FC236}">
                  <a16:creationId xmlns:a16="http://schemas.microsoft.com/office/drawing/2014/main" id="{6960E66D-EAE7-F7DC-CED6-12606F6F0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32594" y="1500203"/>
              <a:ext cx="576000" cy="144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71" name="TextBox 30">
              <a:extLst>
                <a:ext uri="{FF2B5EF4-FFF2-40B4-BE49-F238E27FC236}">
                  <a16:creationId xmlns:a16="http://schemas.microsoft.com/office/drawing/2014/main" id="{5EECAAA0-2D8F-E1C5-DDA8-762D7FCE0C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9392" y="622300"/>
              <a:ext cx="11060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宋体" panose="02010600030101010101" pitchFamily="2" charset="-122"/>
                  <a:cs typeface="+mn-cs"/>
                </a:rPr>
                <a:t>C</a:t>
              </a:r>
            </a:p>
          </p:txBody>
        </p:sp>
        <p:pic>
          <p:nvPicPr>
            <p:cNvPr id="172" name="图片 171">
              <a:extLst>
                <a:ext uri="{FF2B5EF4-FFF2-40B4-BE49-F238E27FC236}">
                  <a16:creationId xmlns:a16="http://schemas.microsoft.com/office/drawing/2014/main" id="{341B968D-54B2-CC21-697D-8BA429C6A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32594" y="1317815"/>
              <a:ext cx="576000" cy="144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73" name="图片 172">
              <a:extLst>
                <a:ext uri="{FF2B5EF4-FFF2-40B4-BE49-F238E27FC236}">
                  <a16:creationId xmlns:a16="http://schemas.microsoft.com/office/drawing/2014/main" id="{36CABB9D-E723-9FDB-9DEF-8941A07EB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32594" y="813365"/>
              <a:ext cx="576002" cy="144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174" name="直接连接符 173">
              <a:extLst>
                <a:ext uri="{FF2B5EF4-FFF2-40B4-BE49-F238E27FC236}">
                  <a16:creationId xmlns:a16="http://schemas.microsoft.com/office/drawing/2014/main" id="{CDD9BA11-9DB7-5E8A-AE27-3E4E65623249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4232594" y="779380"/>
              <a:ext cx="270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5" name="文本框 174">
              <a:extLst>
                <a:ext uri="{FF2B5EF4-FFF2-40B4-BE49-F238E27FC236}">
                  <a16:creationId xmlns:a16="http://schemas.microsoft.com/office/drawing/2014/main" id="{84AF92CF-774E-BA55-0915-91C6AD3EFB84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196560" y="619662"/>
              <a:ext cx="360000" cy="193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WT</a:t>
              </a:r>
              <a:endParaRPr kumimoji="0" lang="zh-CN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cxnSp>
          <p:nvCxnSpPr>
            <p:cNvPr id="176" name="直接连接符 175">
              <a:extLst>
                <a:ext uri="{FF2B5EF4-FFF2-40B4-BE49-F238E27FC236}">
                  <a16:creationId xmlns:a16="http://schemas.microsoft.com/office/drawing/2014/main" id="{159E2A1D-D2AD-6134-5C1C-14DC0AD29B81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4538596" y="779380"/>
              <a:ext cx="270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文本框 176">
              <a:extLst>
                <a:ext uri="{FF2B5EF4-FFF2-40B4-BE49-F238E27FC236}">
                  <a16:creationId xmlns:a16="http://schemas.microsoft.com/office/drawing/2014/main" id="{8DB5D4A8-2661-7218-8276-4F6A5334003E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494914" y="619662"/>
              <a:ext cx="360000" cy="193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KO</a:t>
              </a:r>
              <a:endParaRPr kumimoji="0" lang="zh-CN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cxnSp>
          <p:nvCxnSpPr>
            <p:cNvPr id="178" name="直接连接符 177">
              <a:extLst>
                <a:ext uri="{FF2B5EF4-FFF2-40B4-BE49-F238E27FC236}">
                  <a16:creationId xmlns:a16="http://schemas.microsoft.com/office/drawing/2014/main" id="{3CA4BDAC-71D0-84C0-6EB7-150C7BC05A07}"/>
                </a:ext>
              </a:extLst>
            </p:cNvPr>
            <p:cNvCxnSpPr>
              <a:cxnSpLocks noChangeAspect="1"/>
            </p:cNvCxnSpPr>
            <p:nvPr/>
          </p:nvCxnSpPr>
          <p:spPr>
            <a:xfrm rot="5400000">
              <a:off x="4679882" y="973124"/>
              <a:ext cx="324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9" name="TextBox 142">
              <a:extLst>
                <a:ext uri="{FF2B5EF4-FFF2-40B4-BE49-F238E27FC236}">
                  <a16:creationId xmlns:a16="http://schemas.microsoft.com/office/drawing/2014/main" id="{AC58C69B-E9AC-0B49-111D-35F7DC72C2B8}"/>
                </a:ext>
              </a:extLst>
            </p:cNvPr>
            <p:cNvSpPr txBox="1"/>
            <p:nvPr/>
          </p:nvSpPr>
          <p:spPr>
            <a:xfrm>
              <a:off x="3796793" y="832294"/>
              <a:ext cx="41517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defRPr sz="800"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CREBZF</a:t>
              </a:r>
              <a:endParaRPr kumimoji="0" lang="zh-CN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80" name="TextBox 142">
              <a:extLst>
                <a:ext uri="{FF2B5EF4-FFF2-40B4-BE49-F238E27FC236}">
                  <a16:creationId xmlns:a16="http://schemas.microsoft.com/office/drawing/2014/main" id="{6B76D338-DFA0-0DE8-E866-640AFCB774D5}"/>
                </a:ext>
              </a:extLst>
            </p:cNvPr>
            <p:cNvSpPr txBox="1"/>
            <p:nvPr/>
          </p:nvSpPr>
          <p:spPr>
            <a:xfrm>
              <a:off x="3796793" y="1012826"/>
              <a:ext cx="41517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defRPr sz="800"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β-actin</a:t>
              </a:r>
              <a:endParaRPr kumimoji="0" lang="zh-CN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81" name="TextBox 142">
              <a:extLst>
                <a:ext uri="{FF2B5EF4-FFF2-40B4-BE49-F238E27FC236}">
                  <a16:creationId xmlns:a16="http://schemas.microsoft.com/office/drawing/2014/main" id="{9B3BB31C-3FF3-06FA-0C68-A5194E36FD48}"/>
                </a:ext>
              </a:extLst>
            </p:cNvPr>
            <p:cNvSpPr txBox="1"/>
            <p:nvPr/>
          </p:nvSpPr>
          <p:spPr>
            <a:xfrm rot="5400000">
              <a:off x="4691330" y="921599"/>
              <a:ext cx="41517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defRPr sz="800"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T cells</a:t>
              </a:r>
              <a:endParaRPr kumimoji="0" lang="zh-CN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pic>
          <p:nvPicPr>
            <p:cNvPr id="182" name="图片 181">
              <a:extLst>
                <a:ext uri="{FF2B5EF4-FFF2-40B4-BE49-F238E27FC236}">
                  <a16:creationId xmlns:a16="http://schemas.microsoft.com/office/drawing/2014/main" id="{93E41739-EC82-884A-8DF8-FCF6B37DB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74260" y="813913"/>
              <a:ext cx="576002" cy="144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83" name="图片 182">
              <a:extLst>
                <a:ext uri="{FF2B5EF4-FFF2-40B4-BE49-F238E27FC236}">
                  <a16:creationId xmlns:a16="http://schemas.microsoft.com/office/drawing/2014/main" id="{56022568-7E50-0D8A-A643-BDE35D710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74260" y="996301"/>
              <a:ext cx="576000" cy="144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84" name="图片 183">
              <a:extLst>
                <a:ext uri="{FF2B5EF4-FFF2-40B4-BE49-F238E27FC236}">
                  <a16:creationId xmlns:a16="http://schemas.microsoft.com/office/drawing/2014/main" id="{0E90E0A6-FAB2-66AA-B951-41D13226A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574260" y="1318363"/>
              <a:ext cx="576002" cy="144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85" name="图片 184">
              <a:extLst>
                <a:ext uri="{FF2B5EF4-FFF2-40B4-BE49-F238E27FC236}">
                  <a16:creationId xmlns:a16="http://schemas.microsoft.com/office/drawing/2014/main" id="{D035902A-4006-22E2-A2B7-95FFB1FDF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574260" y="1500751"/>
              <a:ext cx="576000" cy="144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186" name="直接连接符 185">
              <a:extLst>
                <a:ext uri="{FF2B5EF4-FFF2-40B4-BE49-F238E27FC236}">
                  <a16:creationId xmlns:a16="http://schemas.microsoft.com/office/drawing/2014/main" id="{377DABCA-CC36-9963-7D0C-F2AFE182EE39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4232594" y="1283830"/>
              <a:ext cx="270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7" name="文本框 186">
              <a:extLst>
                <a:ext uri="{FF2B5EF4-FFF2-40B4-BE49-F238E27FC236}">
                  <a16:creationId xmlns:a16="http://schemas.microsoft.com/office/drawing/2014/main" id="{079A18AF-F48E-9EE7-8F1F-86102ECC3CFB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196560" y="1124112"/>
              <a:ext cx="360000" cy="193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WT</a:t>
              </a:r>
              <a:endParaRPr kumimoji="0" lang="zh-CN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cxnSp>
          <p:nvCxnSpPr>
            <p:cNvPr id="188" name="直接连接符 187">
              <a:extLst>
                <a:ext uri="{FF2B5EF4-FFF2-40B4-BE49-F238E27FC236}">
                  <a16:creationId xmlns:a16="http://schemas.microsoft.com/office/drawing/2014/main" id="{23C5DDA8-4EFE-2673-889C-67477DF7F83E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4538596" y="1283830"/>
              <a:ext cx="270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文本框 188">
              <a:extLst>
                <a:ext uri="{FF2B5EF4-FFF2-40B4-BE49-F238E27FC236}">
                  <a16:creationId xmlns:a16="http://schemas.microsoft.com/office/drawing/2014/main" id="{F3CA8520-8B64-5087-F82A-0CC7057CE1CC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494914" y="1124112"/>
              <a:ext cx="360000" cy="193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KO</a:t>
              </a:r>
              <a:endParaRPr kumimoji="0" lang="zh-CN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cxnSp>
          <p:nvCxnSpPr>
            <p:cNvPr id="190" name="直接连接符 189">
              <a:extLst>
                <a:ext uri="{FF2B5EF4-FFF2-40B4-BE49-F238E27FC236}">
                  <a16:creationId xmlns:a16="http://schemas.microsoft.com/office/drawing/2014/main" id="{CB5E89C8-239A-D5E8-8209-A6C82C1F2B44}"/>
                </a:ext>
              </a:extLst>
            </p:cNvPr>
            <p:cNvCxnSpPr>
              <a:cxnSpLocks noChangeAspect="1"/>
            </p:cNvCxnSpPr>
            <p:nvPr/>
          </p:nvCxnSpPr>
          <p:spPr>
            <a:xfrm rot="5400000">
              <a:off x="4679882" y="1477574"/>
              <a:ext cx="324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TextBox 142">
              <a:extLst>
                <a:ext uri="{FF2B5EF4-FFF2-40B4-BE49-F238E27FC236}">
                  <a16:creationId xmlns:a16="http://schemas.microsoft.com/office/drawing/2014/main" id="{3F5BED3B-717C-8B91-9D05-719A77E53AA5}"/>
                </a:ext>
              </a:extLst>
            </p:cNvPr>
            <p:cNvSpPr txBox="1"/>
            <p:nvPr/>
          </p:nvSpPr>
          <p:spPr>
            <a:xfrm>
              <a:off x="3796793" y="1336744"/>
              <a:ext cx="41517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defRPr sz="800"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CREBZF</a:t>
              </a:r>
              <a:endParaRPr kumimoji="0" lang="zh-CN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92" name="TextBox 142">
              <a:extLst>
                <a:ext uri="{FF2B5EF4-FFF2-40B4-BE49-F238E27FC236}">
                  <a16:creationId xmlns:a16="http://schemas.microsoft.com/office/drawing/2014/main" id="{E1557B13-101B-A9C1-BEA6-A60324D61818}"/>
                </a:ext>
              </a:extLst>
            </p:cNvPr>
            <p:cNvSpPr txBox="1"/>
            <p:nvPr/>
          </p:nvSpPr>
          <p:spPr>
            <a:xfrm>
              <a:off x="3796793" y="1517276"/>
              <a:ext cx="41517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defRPr sz="800"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β-actin</a:t>
              </a:r>
              <a:endParaRPr kumimoji="0" lang="zh-CN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93" name="TextBox 142">
              <a:extLst>
                <a:ext uri="{FF2B5EF4-FFF2-40B4-BE49-F238E27FC236}">
                  <a16:creationId xmlns:a16="http://schemas.microsoft.com/office/drawing/2014/main" id="{F685D05D-9250-B136-2EAF-8CA68FD5EF03}"/>
                </a:ext>
              </a:extLst>
            </p:cNvPr>
            <p:cNvSpPr txBox="1"/>
            <p:nvPr/>
          </p:nvSpPr>
          <p:spPr>
            <a:xfrm rot="5400000">
              <a:off x="4691330" y="1426049"/>
              <a:ext cx="41517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defRPr sz="800"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B cells</a:t>
              </a:r>
              <a:endParaRPr kumimoji="0" lang="zh-CN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cxnSp>
          <p:nvCxnSpPr>
            <p:cNvPr id="194" name="直接连接符 193">
              <a:extLst>
                <a:ext uri="{FF2B5EF4-FFF2-40B4-BE49-F238E27FC236}">
                  <a16:creationId xmlns:a16="http://schemas.microsoft.com/office/drawing/2014/main" id="{9CF14409-EC0D-8110-E026-562B4EE80A49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5574260" y="779928"/>
              <a:ext cx="270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文本框 194">
              <a:extLst>
                <a:ext uri="{FF2B5EF4-FFF2-40B4-BE49-F238E27FC236}">
                  <a16:creationId xmlns:a16="http://schemas.microsoft.com/office/drawing/2014/main" id="{9080E633-B007-06CC-0487-5622998D9A43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538226" y="620210"/>
              <a:ext cx="360000" cy="193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WT</a:t>
              </a:r>
              <a:endParaRPr kumimoji="0" lang="zh-CN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cxnSp>
          <p:nvCxnSpPr>
            <p:cNvPr id="196" name="直接连接符 195">
              <a:extLst>
                <a:ext uri="{FF2B5EF4-FFF2-40B4-BE49-F238E27FC236}">
                  <a16:creationId xmlns:a16="http://schemas.microsoft.com/office/drawing/2014/main" id="{B4D99C15-44E2-8154-D1A7-398557D34720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5880262" y="779928"/>
              <a:ext cx="270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7" name="文本框 196">
              <a:extLst>
                <a:ext uri="{FF2B5EF4-FFF2-40B4-BE49-F238E27FC236}">
                  <a16:creationId xmlns:a16="http://schemas.microsoft.com/office/drawing/2014/main" id="{18D343C3-1F63-FF36-756B-702CD6245DD7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836580" y="620210"/>
              <a:ext cx="360000" cy="193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KO</a:t>
              </a:r>
              <a:endParaRPr kumimoji="0" lang="zh-CN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cxnSp>
          <p:nvCxnSpPr>
            <p:cNvPr id="198" name="直接连接符 197">
              <a:extLst>
                <a:ext uri="{FF2B5EF4-FFF2-40B4-BE49-F238E27FC236}">
                  <a16:creationId xmlns:a16="http://schemas.microsoft.com/office/drawing/2014/main" id="{3561A6BC-A111-9D70-BF31-CD426F6D62A6}"/>
                </a:ext>
              </a:extLst>
            </p:cNvPr>
            <p:cNvCxnSpPr>
              <a:cxnSpLocks noChangeAspect="1"/>
            </p:cNvCxnSpPr>
            <p:nvPr/>
          </p:nvCxnSpPr>
          <p:spPr>
            <a:xfrm rot="5400000">
              <a:off x="6021548" y="973672"/>
              <a:ext cx="324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9" name="TextBox 142">
              <a:extLst>
                <a:ext uri="{FF2B5EF4-FFF2-40B4-BE49-F238E27FC236}">
                  <a16:creationId xmlns:a16="http://schemas.microsoft.com/office/drawing/2014/main" id="{4B7029C6-0654-D8AA-D158-884ED05E4A15}"/>
                </a:ext>
              </a:extLst>
            </p:cNvPr>
            <p:cNvSpPr txBox="1"/>
            <p:nvPr/>
          </p:nvSpPr>
          <p:spPr>
            <a:xfrm>
              <a:off x="5138459" y="832842"/>
              <a:ext cx="41517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defRPr sz="800"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CREBZF</a:t>
              </a:r>
              <a:endParaRPr kumimoji="0" lang="zh-CN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00" name="TextBox 142">
              <a:extLst>
                <a:ext uri="{FF2B5EF4-FFF2-40B4-BE49-F238E27FC236}">
                  <a16:creationId xmlns:a16="http://schemas.microsoft.com/office/drawing/2014/main" id="{172A967C-D4DE-DA36-5B2D-850572B6D58A}"/>
                </a:ext>
              </a:extLst>
            </p:cNvPr>
            <p:cNvSpPr txBox="1"/>
            <p:nvPr/>
          </p:nvSpPr>
          <p:spPr>
            <a:xfrm>
              <a:off x="5138459" y="1013374"/>
              <a:ext cx="41517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defRPr sz="800"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β-actin</a:t>
              </a:r>
              <a:endParaRPr kumimoji="0" lang="zh-CN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01" name="TextBox 142">
              <a:extLst>
                <a:ext uri="{FF2B5EF4-FFF2-40B4-BE49-F238E27FC236}">
                  <a16:creationId xmlns:a16="http://schemas.microsoft.com/office/drawing/2014/main" id="{4D022698-8967-F2D8-9FF2-7D8F8C271C48}"/>
                </a:ext>
              </a:extLst>
            </p:cNvPr>
            <p:cNvSpPr txBox="1"/>
            <p:nvPr/>
          </p:nvSpPr>
          <p:spPr>
            <a:xfrm rot="5400000">
              <a:off x="6085489" y="868286"/>
              <a:ext cx="41517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defRPr sz="800"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CD4+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T cells</a:t>
              </a:r>
              <a:endParaRPr kumimoji="0" lang="zh-CN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cxnSp>
          <p:nvCxnSpPr>
            <p:cNvPr id="202" name="直接连接符 201">
              <a:extLst>
                <a:ext uri="{FF2B5EF4-FFF2-40B4-BE49-F238E27FC236}">
                  <a16:creationId xmlns:a16="http://schemas.microsoft.com/office/drawing/2014/main" id="{5D59BE2D-7CEF-A342-6891-213AFDEA75FC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5574260" y="1284378"/>
              <a:ext cx="270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3" name="文本框 202">
              <a:extLst>
                <a:ext uri="{FF2B5EF4-FFF2-40B4-BE49-F238E27FC236}">
                  <a16:creationId xmlns:a16="http://schemas.microsoft.com/office/drawing/2014/main" id="{492A6F75-0A49-9B2D-A99E-FA4C1D29C77C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538226" y="1124660"/>
              <a:ext cx="360000" cy="193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WT</a:t>
              </a:r>
              <a:endParaRPr kumimoji="0" lang="zh-CN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cxnSp>
          <p:nvCxnSpPr>
            <p:cNvPr id="204" name="直接连接符 203">
              <a:extLst>
                <a:ext uri="{FF2B5EF4-FFF2-40B4-BE49-F238E27FC236}">
                  <a16:creationId xmlns:a16="http://schemas.microsoft.com/office/drawing/2014/main" id="{B8645D16-9FB4-2055-BBE7-D1E82B1BCAD4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5880262" y="1284378"/>
              <a:ext cx="270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文本框 204">
              <a:extLst>
                <a:ext uri="{FF2B5EF4-FFF2-40B4-BE49-F238E27FC236}">
                  <a16:creationId xmlns:a16="http://schemas.microsoft.com/office/drawing/2014/main" id="{0A9EF925-4E65-CFA9-3D52-C002C6B74D88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836580" y="1124660"/>
              <a:ext cx="360000" cy="193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KO</a:t>
              </a:r>
              <a:endParaRPr kumimoji="0" lang="zh-CN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cxnSp>
          <p:nvCxnSpPr>
            <p:cNvPr id="206" name="直接连接符 205">
              <a:extLst>
                <a:ext uri="{FF2B5EF4-FFF2-40B4-BE49-F238E27FC236}">
                  <a16:creationId xmlns:a16="http://schemas.microsoft.com/office/drawing/2014/main" id="{ECEE3E1B-E32C-7D14-3169-1F7BFC55E857}"/>
                </a:ext>
              </a:extLst>
            </p:cNvPr>
            <p:cNvCxnSpPr>
              <a:cxnSpLocks noChangeAspect="1"/>
            </p:cNvCxnSpPr>
            <p:nvPr/>
          </p:nvCxnSpPr>
          <p:spPr>
            <a:xfrm rot="5400000">
              <a:off x="6021548" y="1478122"/>
              <a:ext cx="324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7" name="TextBox 142">
              <a:extLst>
                <a:ext uri="{FF2B5EF4-FFF2-40B4-BE49-F238E27FC236}">
                  <a16:creationId xmlns:a16="http://schemas.microsoft.com/office/drawing/2014/main" id="{7C88EC40-DCA1-3C47-F0C2-2FCB56F06CF2}"/>
                </a:ext>
              </a:extLst>
            </p:cNvPr>
            <p:cNvSpPr txBox="1"/>
            <p:nvPr/>
          </p:nvSpPr>
          <p:spPr>
            <a:xfrm>
              <a:off x="5138459" y="1337292"/>
              <a:ext cx="41517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defRPr sz="800"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CREBZF</a:t>
              </a:r>
              <a:endParaRPr kumimoji="0" lang="zh-CN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08" name="TextBox 142">
              <a:extLst>
                <a:ext uri="{FF2B5EF4-FFF2-40B4-BE49-F238E27FC236}">
                  <a16:creationId xmlns:a16="http://schemas.microsoft.com/office/drawing/2014/main" id="{C4D19C5B-0E29-A1E0-C1C6-2E6E7512EEEC}"/>
                </a:ext>
              </a:extLst>
            </p:cNvPr>
            <p:cNvSpPr txBox="1"/>
            <p:nvPr/>
          </p:nvSpPr>
          <p:spPr>
            <a:xfrm>
              <a:off x="5138459" y="1517824"/>
              <a:ext cx="41517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defRPr sz="800"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β-actin</a:t>
              </a:r>
              <a:endParaRPr kumimoji="0" lang="zh-CN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09" name="TextBox 142">
              <a:extLst>
                <a:ext uri="{FF2B5EF4-FFF2-40B4-BE49-F238E27FC236}">
                  <a16:creationId xmlns:a16="http://schemas.microsoft.com/office/drawing/2014/main" id="{65BE9257-BA53-1889-CD3E-282B9D5C5378}"/>
                </a:ext>
              </a:extLst>
            </p:cNvPr>
            <p:cNvSpPr txBox="1"/>
            <p:nvPr/>
          </p:nvSpPr>
          <p:spPr>
            <a:xfrm rot="5400000">
              <a:off x="6085489" y="1372736"/>
              <a:ext cx="41517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defRPr sz="800"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CD8+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T cells</a:t>
              </a:r>
              <a:endParaRPr kumimoji="0" lang="zh-CN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234" name="文本框 233">
            <a:extLst>
              <a:ext uri="{FF2B5EF4-FFF2-40B4-BE49-F238E27FC236}">
                <a16:creationId xmlns:a16="http://schemas.microsoft.com/office/drawing/2014/main" id="{FEA62888-BBE7-0882-80B5-B0B3718DA567}"/>
              </a:ext>
            </a:extLst>
          </p:cNvPr>
          <p:cNvSpPr txBox="1"/>
          <p:nvPr/>
        </p:nvSpPr>
        <p:spPr>
          <a:xfrm>
            <a:off x="959997" y="4941725"/>
            <a:ext cx="13849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CD4+ T cell CREBZF</a:t>
            </a:r>
            <a:endParaRPr kumimoji="0" lang="zh-CN" alt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3FCC7FA-4EF4-CBC3-2CF5-5114DE3F85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2186" y="5172557"/>
            <a:ext cx="3455578" cy="863895"/>
          </a:xfrm>
          <a:prstGeom prst="rect">
            <a:avLst/>
          </a:prstGeom>
        </p:spPr>
      </p:pic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5DF2182F-79D7-635A-B675-8DE4C0E613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9711573"/>
              </p:ext>
            </p:extLst>
          </p:nvPr>
        </p:nvGraphicFramePr>
        <p:xfrm>
          <a:off x="453812" y="2301178"/>
          <a:ext cx="3465513" cy="86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1" imgW="3465360" imgH="865440" progId="">
                  <p:embed/>
                </p:oleObj>
              </mc:Choice>
              <mc:Fallback>
                <p:oleObj r:id="rId11" imgW="3465360" imgH="865440" progId="">
                  <p:embed/>
                  <p:pic>
                    <p:nvPicPr>
                      <p:cNvPr id="49" name="对象 48">
                        <a:extLst>
                          <a:ext uri="{FF2B5EF4-FFF2-40B4-BE49-F238E27FC236}">
                            <a16:creationId xmlns:a16="http://schemas.microsoft.com/office/drawing/2014/main" id="{39C0F002-A9F7-3868-24E5-CDFE073FD6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53812" y="2301178"/>
                        <a:ext cx="3465513" cy="865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21E748CE-0382-6385-5AB7-02C91E19F793}"/>
              </a:ext>
            </a:extLst>
          </p:cNvPr>
          <p:cNvSpPr txBox="1"/>
          <p:nvPr/>
        </p:nvSpPr>
        <p:spPr>
          <a:xfrm>
            <a:off x="1549496" y="2079196"/>
            <a:ext cx="19220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S2C. T cell </a:t>
            </a:r>
            <a:r>
              <a:rPr kumimoji="0" lang="en-US" altLang="zh-CN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CREBZF</a:t>
            </a:r>
            <a:endParaRPr kumimoji="0" lang="zh-CN" alt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386E24E-E75D-A02E-EEE8-756E765BDF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9607" y="6420257"/>
            <a:ext cx="3458157" cy="865187"/>
          </a:xfrm>
          <a:prstGeom prst="rect">
            <a:avLst/>
          </a:prstGeom>
        </p:spPr>
      </p:pic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39102D20-5AE8-D986-B742-5D9D50FAF3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8904315"/>
              </p:ext>
            </p:extLst>
          </p:nvPr>
        </p:nvGraphicFramePr>
        <p:xfrm>
          <a:off x="453812" y="3665974"/>
          <a:ext cx="1679575" cy="1033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4" imgW="1679400" imgH="1033200" progId="">
                  <p:embed/>
                </p:oleObj>
              </mc:Choice>
              <mc:Fallback>
                <p:oleObj r:id="rId14" imgW="1679400" imgH="1033200" progId="">
                  <p:embed/>
                  <p:pic>
                    <p:nvPicPr>
                      <p:cNvPr id="53" name="对象 52">
                        <a:extLst>
                          <a:ext uri="{FF2B5EF4-FFF2-40B4-BE49-F238E27FC236}">
                            <a16:creationId xmlns:a16="http://schemas.microsoft.com/office/drawing/2014/main" id="{52A56FB5-3829-BA27-5F7A-1201BF6339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53812" y="3665974"/>
                        <a:ext cx="1679575" cy="1033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本框 10">
            <a:extLst>
              <a:ext uri="{FF2B5EF4-FFF2-40B4-BE49-F238E27FC236}">
                <a16:creationId xmlns:a16="http://schemas.microsoft.com/office/drawing/2014/main" id="{B1402F02-C5F1-3048-5B91-1125DF04A11A}"/>
              </a:ext>
            </a:extLst>
          </p:cNvPr>
          <p:cNvSpPr txBox="1"/>
          <p:nvPr/>
        </p:nvSpPr>
        <p:spPr>
          <a:xfrm>
            <a:off x="828576" y="3469020"/>
            <a:ext cx="11195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B cell CREBZF</a:t>
            </a:r>
            <a:endParaRPr kumimoji="0" lang="zh-CN" alt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6DAF53C-D231-8433-8EB8-60FE3CD48A3B}"/>
              </a:ext>
            </a:extLst>
          </p:cNvPr>
          <p:cNvSpPr/>
          <p:nvPr/>
        </p:nvSpPr>
        <p:spPr>
          <a:xfrm>
            <a:off x="2474526" y="5516951"/>
            <a:ext cx="864000" cy="216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9C345B6-DDD2-1F67-6198-8F8704E4A8DA}"/>
              </a:ext>
            </a:extLst>
          </p:cNvPr>
          <p:cNvSpPr/>
          <p:nvPr/>
        </p:nvSpPr>
        <p:spPr>
          <a:xfrm>
            <a:off x="1480927" y="5516951"/>
            <a:ext cx="864000" cy="216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DB2EF67-4B3C-5F3E-B144-722A86BF315F}"/>
              </a:ext>
            </a:extLst>
          </p:cNvPr>
          <p:cNvSpPr/>
          <p:nvPr/>
        </p:nvSpPr>
        <p:spPr>
          <a:xfrm>
            <a:off x="2510043" y="6675965"/>
            <a:ext cx="720000" cy="180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AF2AEB0-7582-EEE2-AFB2-37C0FC38D1EB}"/>
              </a:ext>
            </a:extLst>
          </p:cNvPr>
          <p:cNvSpPr/>
          <p:nvPr/>
        </p:nvSpPr>
        <p:spPr>
          <a:xfrm>
            <a:off x="1516444" y="6679268"/>
            <a:ext cx="720000" cy="180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D7DCF5A-8923-308F-18CB-1C724BEB77DA}"/>
              </a:ext>
            </a:extLst>
          </p:cNvPr>
          <p:cNvSpPr/>
          <p:nvPr/>
        </p:nvSpPr>
        <p:spPr>
          <a:xfrm>
            <a:off x="943470" y="4182705"/>
            <a:ext cx="864000" cy="216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47E5135B-A221-5016-FF18-545E892FD8DE}"/>
              </a:ext>
            </a:extLst>
          </p:cNvPr>
          <p:cNvSpPr/>
          <p:nvPr/>
        </p:nvSpPr>
        <p:spPr>
          <a:xfrm>
            <a:off x="2356510" y="2667201"/>
            <a:ext cx="864000" cy="216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F4BAA1BB-FF87-510E-5282-BC40C52BF38C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35300" t="3224" r="49340" b="74999"/>
          <a:stretch>
            <a:fillRect/>
          </a:stretch>
        </p:blipFill>
        <p:spPr>
          <a:xfrm rot="16200000">
            <a:off x="4538365" y="1794799"/>
            <a:ext cx="1003241" cy="2016000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006FF773-4E78-55DE-9472-6F786F11346F}"/>
              </a:ext>
            </a:extLst>
          </p:cNvPr>
          <p:cNvSpPr/>
          <p:nvPr/>
        </p:nvSpPr>
        <p:spPr>
          <a:xfrm>
            <a:off x="5094043" y="2477999"/>
            <a:ext cx="864000" cy="216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978490EA-371A-AB8C-85FC-E9AD6D88CBEE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73707" r="14181" b="79391"/>
          <a:stretch/>
        </p:blipFill>
        <p:spPr>
          <a:xfrm rot="16200000">
            <a:off x="2763695" y="3154935"/>
            <a:ext cx="900000" cy="1922078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BD44DD05-D04C-92D9-961E-40D6F1088ACB}"/>
              </a:ext>
            </a:extLst>
          </p:cNvPr>
          <p:cNvSpPr/>
          <p:nvPr/>
        </p:nvSpPr>
        <p:spPr>
          <a:xfrm>
            <a:off x="3290711" y="3812177"/>
            <a:ext cx="864000" cy="216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C8DFF634-4CCD-778D-456B-226C4B89D980}"/>
              </a:ext>
            </a:extLst>
          </p:cNvPr>
          <p:cNvSpPr txBox="1"/>
          <p:nvPr/>
        </p:nvSpPr>
        <p:spPr>
          <a:xfrm>
            <a:off x="3146096" y="3477030"/>
            <a:ext cx="12020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en-US" altLang="zh-CN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B cell </a:t>
            </a:r>
            <a:r>
              <a:rPr lang="en-US" altLang="zh-CN" sz="900" b="1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Actin</a:t>
            </a:r>
            <a:endParaRPr kumimoji="0" lang="zh-CN" alt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A37B4FB9-2A5F-5359-A15A-456EF532F226}"/>
              </a:ext>
            </a:extLst>
          </p:cNvPr>
          <p:cNvSpPr txBox="1"/>
          <p:nvPr/>
        </p:nvSpPr>
        <p:spPr>
          <a:xfrm>
            <a:off x="4911859" y="2118805"/>
            <a:ext cx="9782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en-US" altLang="zh-CN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 cell </a:t>
            </a:r>
            <a:r>
              <a:rPr lang="en-US" altLang="zh-CN" sz="900" b="1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Actin</a:t>
            </a:r>
            <a:endParaRPr kumimoji="0" lang="zh-CN" alt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1B56C84F-BBC5-F2E8-84D7-1F61CB6B4403}"/>
              </a:ext>
            </a:extLst>
          </p:cNvPr>
          <p:cNvSpPr txBox="1"/>
          <p:nvPr/>
        </p:nvSpPr>
        <p:spPr>
          <a:xfrm>
            <a:off x="2236444" y="6210690"/>
            <a:ext cx="13985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CD8+ T cell Actin</a:t>
            </a:r>
            <a:endParaRPr kumimoji="0" lang="zh-CN" alt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DB3CF5F2-3BD7-271C-EFF2-285792C42392}"/>
              </a:ext>
            </a:extLst>
          </p:cNvPr>
          <p:cNvSpPr txBox="1"/>
          <p:nvPr/>
        </p:nvSpPr>
        <p:spPr>
          <a:xfrm>
            <a:off x="1237040" y="6225963"/>
            <a:ext cx="12122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CD4+ T cell Actin</a:t>
            </a:r>
            <a:endParaRPr kumimoji="0" lang="zh-CN" alt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30" name="文本框 229">
            <a:extLst>
              <a:ext uri="{FF2B5EF4-FFF2-40B4-BE49-F238E27FC236}">
                <a16:creationId xmlns:a16="http://schemas.microsoft.com/office/drawing/2014/main" id="{54F874D0-1568-8B35-AAFB-C26221FC61D5}"/>
              </a:ext>
            </a:extLst>
          </p:cNvPr>
          <p:cNvSpPr txBox="1"/>
          <p:nvPr/>
        </p:nvSpPr>
        <p:spPr>
          <a:xfrm>
            <a:off x="3215439" y="6586407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9" name="Straight Connector 49">
            <a:extLst>
              <a:ext uri="{FF2B5EF4-FFF2-40B4-BE49-F238E27FC236}">
                <a16:creationId xmlns:a16="http://schemas.microsoft.com/office/drawing/2014/main" id="{0110CC0B-9F40-8A8C-ADFF-8689131CD785}"/>
              </a:ext>
            </a:extLst>
          </p:cNvPr>
          <p:cNvCxnSpPr>
            <a:cxnSpLocks noChangeAspect="1"/>
          </p:cNvCxnSpPr>
          <p:nvPr/>
        </p:nvCxnSpPr>
        <p:spPr>
          <a:xfrm>
            <a:off x="3230126" y="6694129"/>
            <a:ext cx="54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49">
            <a:extLst>
              <a:ext uri="{FF2B5EF4-FFF2-40B4-BE49-F238E27FC236}">
                <a16:creationId xmlns:a16="http://schemas.microsoft.com/office/drawing/2014/main" id="{96DC3608-7E86-A55F-DDF7-26F7896C19E1}"/>
              </a:ext>
            </a:extLst>
          </p:cNvPr>
          <p:cNvCxnSpPr>
            <a:cxnSpLocks noChangeAspect="1"/>
          </p:cNvCxnSpPr>
          <p:nvPr/>
        </p:nvCxnSpPr>
        <p:spPr>
          <a:xfrm>
            <a:off x="2236444" y="6694129"/>
            <a:ext cx="54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32">
            <a:extLst>
              <a:ext uri="{FF2B5EF4-FFF2-40B4-BE49-F238E27FC236}">
                <a16:creationId xmlns:a16="http://schemas.microsoft.com/office/drawing/2014/main" id="{EFABCBDB-2E6F-2037-1935-27682E939084}"/>
              </a:ext>
            </a:extLst>
          </p:cNvPr>
          <p:cNvSpPr txBox="1"/>
          <p:nvPr/>
        </p:nvSpPr>
        <p:spPr>
          <a:xfrm>
            <a:off x="4140943" y="3739091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Straight Connector 49">
            <a:extLst>
              <a:ext uri="{FF2B5EF4-FFF2-40B4-BE49-F238E27FC236}">
                <a16:creationId xmlns:a16="http://schemas.microsoft.com/office/drawing/2014/main" id="{FFDE32FA-ED8F-C407-A69A-CB2061F86E0D}"/>
              </a:ext>
            </a:extLst>
          </p:cNvPr>
          <p:cNvCxnSpPr>
            <a:cxnSpLocks noChangeAspect="1"/>
          </p:cNvCxnSpPr>
          <p:nvPr/>
        </p:nvCxnSpPr>
        <p:spPr>
          <a:xfrm>
            <a:off x="4155630" y="3846813"/>
            <a:ext cx="54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4">
            <a:extLst>
              <a:ext uri="{FF2B5EF4-FFF2-40B4-BE49-F238E27FC236}">
                <a16:creationId xmlns:a16="http://schemas.microsoft.com/office/drawing/2014/main" id="{3A81A361-5BA4-E39A-1351-A814535EC2B9}"/>
              </a:ext>
            </a:extLst>
          </p:cNvPr>
          <p:cNvSpPr txBox="1"/>
          <p:nvPr/>
        </p:nvSpPr>
        <p:spPr>
          <a:xfrm>
            <a:off x="5958043" y="2334810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Straight Connector 49">
            <a:extLst>
              <a:ext uri="{FF2B5EF4-FFF2-40B4-BE49-F238E27FC236}">
                <a16:creationId xmlns:a16="http://schemas.microsoft.com/office/drawing/2014/main" id="{CA1E0321-8EB9-A14F-945F-CA6F44EC0C16}"/>
              </a:ext>
            </a:extLst>
          </p:cNvPr>
          <p:cNvCxnSpPr>
            <a:cxnSpLocks noChangeAspect="1"/>
          </p:cNvCxnSpPr>
          <p:nvPr/>
        </p:nvCxnSpPr>
        <p:spPr>
          <a:xfrm>
            <a:off x="5972730" y="2446619"/>
            <a:ext cx="54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49">
            <a:extLst>
              <a:ext uri="{FF2B5EF4-FFF2-40B4-BE49-F238E27FC236}">
                <a16:creationId xmlns:a16="http://schemas.microsoft.com/office/drawing/2014/main" id="{35C51B0F-3580-152A-E0A2-BC391072098B}"/>
              </a:ext>
            </a:extLst>
          </p:cNvPr>
          <p:cNvCxnSpPr>
            <a:cxnSpLocks noChangeAspect="1"/>
          </p:cNvCxnSpPr>
          <p:nvPr/>
        </p:nvCxnSpPr>
        <p:spPr>
          <a:xfrm>
            <a:off x="2292689" y="2731658"/>
            <a:ext cx="7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本框 37">
            <a:extLst>
              <a:ext uri="{FF2B5EF4-FFF2-40B4-BE49-F238E27FC236}">
                <a16:creationId xmlns:a16="http://schemas.microsoft.com/office/drawing/2014/main" id="{9D98B50D-DA9D-2659-5C9E-E89781D0304C}"/>
              </a:ext>
            </a:extLst>
          </p:cNvPr>
          <p:cNvSpPr txBox="1"/>
          <p:nvPr/>
        </p:nvSpPr>
        <p:spPr>
          <a:xfrm>
            <a:off x="1895487" y="2626284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37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Straight Connector 49">
            <a:extLst>
              <a:ext uri="{FF2B5EF4-FFF2-40B4-BE49-F238E27FC236}">
                <a16:creationId xmlns:a16="http://schemas.microsoft.com/office/drawing/2014/main" id="{0C4E7EC0-696E-0CDA-583C-5C8EA4C8DA0F}"/>
              </a:ext>
            </a:extLst>
          </p:cNvPr>
          <p:cNvCxnSpPr>
            <a:cxnSpLocks noChangeAspect="1"/>
          </p:cNvCxnSpPr>
          <p:nvPr/>
        </p:nvCxnSpPr>
        <p:spPr>
          <a:xfrm>
            <a:off x="1812270" y="4180977"/>
            <a:ext cx="7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框 39">
            <a:extLst>
              <a:ext uri="{FF2B5EF4-FFF2-40B4-BE49-F238E27FC236}">
                <a16:creationId xmlns:a16="http://schemas.microsoft.com/office/drawing/2014/main" id="{DDCCFA81-0C12-5B14-75FF-354F975A0B76}"/>
              </a:ext>
            </a:extLst>
          </p:cNvPr>
          <p:cNvSpPr txBox="1"/>
          <p:nvPr/>
        </p:nvSpPr>
        <p:spPr>
          <a:xfrm>
            <a:off x="1800776" y="4066077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37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Straight Connector 49">
            <a:extLst>
              <a:ext uri="{FF2B5EF4-FFF2-40B4-BE49-F238E27FC236}">
                <a16:creationId xmlns:a16="http://schemas.microsoft.com/office/drawing/2014/main" id="{C453F40F-479C-17D7-A1FE-7FFB32E53AB3}"/>
              </a:ext>
            </a:extLst>
          </p:cNvPr>
          <p:cNvCxnSpPr>
            <a:cxnSpLocks noChangeAspect="1"/>
          </p:cNvCxnSpPr>
          <p:nvPr/>
        </p:nvCxnSpPr>
        <p:spPr>
          <a:xfrm>
            <a:off x="1408976" y="5572986"/>
            <a:ext cx="7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本框 41">
            <a:extLst>
              <a:ext uri="{FF2B5EF4-FFF2-40B4-BE49-F238E27FC236}">
                <a16:creationId xmlns:a16="http://schemas.microsoft.com/office/drawing/2014/main" id="{BC591D86-4961-7C36-8B06-A1FB3EE88654}"/>
              </a:ext>
            </a:extLst>
          </p:cNvPr>
          <p:cNvSpPr txBox="1"/>
          <p:nvPr/>
        </p:nvSpPr>
        <p:spPr>
          <a:xfrm>
            <a:off x="1011774" y="5467612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37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Straight Connector 49">
            <a:extLst>
              <a:ext uri="{FF2B5EF4-FFF2-40B4-BE49-F238E27FC236}">
                <a16:creationId xmlns:a16="http://schemas.microsoft.com/office/drawing/2014/main" id="{F159B229-FBDD-A7A5-E76A-1F41D5F1C754}"/>
              </a:ext>
            </a:extLst>
          </p:cNvPr>
          <p:cNvCxnSpPr>
            <a:cxnSpLocks noChangeAspect="1"/>
          </p:cNvCxnSpPr>
          <p:nvPr/>
        </p:nvCxnSpPr>
        <p:spPr>
          <a:xfrm>
            <a:off x="3342748" y="5572986"/>
            <a:ext cx="7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本框 43">
            <a:extLst>
              <a:ext uri="{FF2B5EF4-FFF2-40B4-BE49-F238E27FC236}">
                <a16:creationId xmlns:a16="http://schemas.microsoft.com/office/drawing/2014/main" id="{8A86415E-0232-1E06-C86C-5D9E2915E56E}"/>
              </a:ext>
            </a:extLst>
          </p:cNvPr>
          <p:cNvSpPr txBox="1"/>
          <p:nvPr/>
        </p:nvSpPr>
        <p:spPr>
          <a:xfrm>
            <a:off x="3334376" y="5467612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37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452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0">
            <a:extLst>
              <a:ext uri="{FF2B5EF4-FFF2-40B4-BE49-F238E27FC236}">
                <a16:creationId xmlns:a16="http://schemas.microsoft.com/office/drawing/2014/main" id="{4593D9D4-974C-A336-3398-2B25A348B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8423" y="623280"/>
            <a:ext cx="10259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altLang="zh-CN" sz="1200" b="1" dirty="0">
                <a:solidFill>
                  <a:prstClr val="black"/>
                </a:solidFill>
                <a:latin typeface="Arial" charset="0"/>
                <a:ea typeface="宋体" panose="02010600030101010101" pitchFamily="2" charset="-122"/>
              </a:rPr>
              <a:t>E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TextBox 30">
            <a:extLst>
              <a:ext uri="{FF2B5EF4-FFF2-40B4-BE49-F238E27FC236}">
                <a16:creationId xmlns:a16="http://schemas.microsoft.com/office/drawing/2014/main" id="{4197C644-3ECE-AFAE-0C32-0B7B59266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460" y="623280"/>
            <a:ext cx="11060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altLang="zh-CN" sz="1200" b="1" dirty="0">
                <a:solidFill>
                  <a:prstClr val="black"/>
                </a:solidFill>
                <a:latin typeface="Arial" charset="0"/>
                <a:ea typeface="宋体" panose="02010600030101010101" pitchFamily="2" charset="-122"/>
              </a:rPr>
              <a:t>C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TextBox 30">
            <a:extLst>
              <a:ext uri="{FF2B5EF4-FFF2-40B4-BE49-F238E27FC236}">
                <a16:creationId xmlns:a16="http://schemas.microsoft.com/office/drawing/2014/main" id="{E7A8479C-66DF-7817-B305-50F41404A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073" y="623280"/>
            <a:ext cx="11060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altLang="zh-CN" sz="1200" b="1" dirty="0">
                <a:solidFill>
                  <a:prstClr val="black"/>
                </a:solidFill>
                <a:latin typeface="Arial" charset="0"/>
                <a:ea typeface="宋体" panose="02010600030101010101" pitchFamily="2" charset="-122"/>
              </a:rPr>
              <a:t>B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9436314F-9D8A-D7EC-B33A-68E002ED4BF2}"/>
              </a:ext>
            </a:extLst>
          </p:cNvPr>
          <p:cNvGrpSpPr/>
          <p:nvPr/>
        </p:nvGrpSpPr>
        <p:grpSpPr>
          <a:xfrm>
            <a:off x="391461" y="815649"/>
            <a:ext cx="1878110" cy="1376811"/>
            <a:chOff x="-2490456" y="3455400"/>
            <a:chExt cx="1878110" cy="1376811"/>
          </a:xfrm>
        </p:grpSpPr>
        <p:sp>
          <p:nvSpPr>
            <p:cNvPr id="6" name="文本框 3">
              <a:extLst>
                <a:ext uri="{FF2B5EF4-FFF2-40B4-BE49-F238E27FC236}">
                  <a16:creationId xmlns:a16="http://schemas.microsoft.com/office/drawing/2014/main" id="{C411162D-9C66-65EA-04EE-7139009F5EA8}"/>
                </a:ext>
              </a:extLst>
            </p:cNvPr>
            <p:cNvSpPr txBox="1"/>
            <p:nvPr/>
          </p:nvSpPr>
          <p:spPr>
            <a:xfrm>
              <a:off x="-2289227" y="3868645"/>
              <a:ext cx="325410" cy="1077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IB: myc</a:t>
              </a:r>
            </a:p>
          </p:txBody>
        </p:sp>
        <p:sp>
          <p:nvSpPr>
            <p:cNvPr id="7" name="文本框 3">
              <a:extLst>
                <a:ext uri="{FF2B5EF4-FFF2-40B4-BE49-F238E27FC236}">
                  <a16:creationId xmlns:a16="http://schemas.microsoft.com/office/drawing/2014/main" id="{A0A21AF0-708E-C333-7C76-D50297B4EACD}"/>
                </a:ext>
              </a:extLst>
            </p:cNvPr>
            <p:cNvSpPr txBox="1"/>
            <p:nvPr/>
          </p:nvSpPr>
          <p:spPr>
            <a:xfrm>
              <a:off x="-2373727" y="3751075"/>
              <a:ext cx="384721" cy="1077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IP: FLAG</a:t>
              </a:r>
            </a:p>
          </p:txBody>
        </p:sp>
        <p:sp>
          <p:nvSpPr>
            <p:cNvPr id="8" name="文本框 3">
              <a:extLst>
                <a:ext uri="{FF2B5EF4-FFF2-40B4-BE49-F238E27FC236}">
                  <a16:creationId xmlns:a16="http://schemas.microsoft.com/office/drawing/2014/main" id="{C8082739-F18A-3E92-3F4C-0162555060D5}"/>
                </a:ext>
              </a:extLst>
            </p:cNvPr>
            <p:cNvSpPr txBox="1"/>
            <p:nvPr/>
          </p:nvSpPr>
          <p:spPr>
            <a:xfrm>
              <a:off x="-2329187" y="4116395"/>
              <a:ext cx="389530" cy="1077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IB: FLAG</a:t>
              </a:r>
            </a:p>
          </p:txBody>
        </p:sp>
        <p:cxnSp>
          <p:nvCxnSpPr>
            <p:cNvPr id="9" name="Straight Connector 7">
              <a:extLst>
                <a:ext uri="{FF2B5EF4-FFF2-40B4-BE49-F238E27FC236}">
                  <a16:creationId xmlns:a16="http://schemas.microsoft.com/office/drawing/2014/main" id="{A956206C-D07C-2ADA-5B5C-91685467AB97}"/>
                </a:ext>
              </a:extLst>
            </p:cNvPr>
            <p:cNvCxnSpPr>
              <a:cxnSpLocks/>
            </p:cNvCxnSpPr>
            <p:nvPr/>
          </p:nvCxnSpPr>
          <p:spPr>
            <a:xfrm>
              <a:off x="-2368117" y="3859444"/>
              <a:ext cx="432000" cy="0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文本框 3">
              <a:extLst>
                <a:ext uri="{FF2B5EF4-FFF2-40B4-BE49-F238E27FC236}">
                  <a16:creationId xmlns:a16="http://schemas.microsoft.com/office/drawing/2014/main" id="{27F26D52-97F4-0B55-9583-5551EC5F848A}"/>
                </a:ext>
              </a:extLst>
            </p:cNvPr>
            <p:cNvSpPr txBox="1"/>
            <p:nvPr/>
          </p:nvSpPr>
          <p:spPr>
            <a:xfrm>
              <a:off x="-2288182" y="4370138"/>
              <a:ext cx="325410" cy="1077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IB: myc</a:t>
              </a:r>
            </a:p>
          </p:txBody>
        </p:sp>
        <p:sp>
          <p:nvSpPr>
            <p:cNvPr id="11" name="文本框 3">
              <a:extLst>
                <a:ext uri="{FF2B5EF4-FFF2-40B4-BE49-F238E27FC236}">
                  <a16:creationId xmlns:a16="http://schemas.microsoft.com/office/drawing/2014/main" id="{41489E31-7F7A-B1B9-69EF-6DFF33DB4E50}"/>
                </a:ext>
              </a:extLst>
            </p:cNvPr>
            <p:cNvSpPr txBox="1"/>
            <p:nvPr/>
          </p:nvSpPr>
          <p:spPr>
            <a:xfrm>
              <a:off x="-2372682" y="4268443"/>
              <a:ext cx="333425" cy="1077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Lysates</a:t>
              </a:r>
            </a:p>
          </p:txBody>
        </p:sp>
        <p:sp>
          <p:nvSpPr>
            <p:cNvPr id="12" name="文本框 3">
              <a:extLst>
                <a:ext uri="{FF2B5EF4-FFF2-40B4-BE49-F238E27FC236}">
                  <a16:creationId xmlns:a16="http://schemas.microsoft.com/office/drawing/2014/main" id="{F6FB2A7A-5E79-D2AB-2827-E3681FC42E9C}"/>
                </a:ext>
              </a:extLst>
            </p:cNvPr>
            <p:cNvSpPr txBox="1"/>
            <p:nvPr/>
          </p:nvSpPr>
          <p:spPr>
            <a:xfrm>
              <a:off x="-2328142" y="4627335"/>
              <a:ext cx="389530" cy="1077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IB: FLAG</a:t>
              </a:r>
            </a:p>
          </p:txBody>
        </p:sp>
        <p:cxnSp>
          <p:nvCxnSpPr>
            <p:cNvPr id="13" name="Straight Connector 7">
              <a:extLst>
                <a:ext uri="{FF2B5EF4-FFF2-40B4-BE49-F238E27FC236}">
                  <a16:creationId xmlns:a16="http://schemas.microsoft.com/office/drawing/2014/main" id="{8C442771-7524-F4BF-3D05-92E987240EF3}"/>
                </a:ext>
              </a:extLst>
            </p:cNvPr>
            <p:cNvCxnSpPr>
              <a:cxnSpLocks/>
            </p:cNvCxnSpPr>
            <p:nvPr/>
          </p:nvCxnSpPr>
          <p:spPr>
            <a:xfrm>
              <a:off x="-2367072" y="4376812"/>
              <a:ext cx="432000" cy="0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007B784A-AE5C-DB8C-56AF-EC54DA1C9B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07" b="20547"/>
            <a:stretch/>
          </p:blipFill>
          <p:spPr>
            <a:xfrm>
              <a:off x="-1913244" y="4544211"/>
              <a:ext cx="1296000" cy="28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430FA72E-B180-BC28-D25F-2923B6A7D5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057" b="26998"/>
            <a:stretch/>
          </p:blipFill>
          <p:spPr>
            <a:xfrm>
              <a:off x="-1913244" y="4029861"/>
              <a:ext cx="1296000" cy="28800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2DBB0851-206E-EC74-F0CC-3627F163F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913244" y="3851707"/>
              <a:ext cx="1296000" cy="144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3E2BAA95-B713-D29B-DD1F-96091F70F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913244" y="4363906"/>
              <a:ext cx="1295999" cy="144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C10A7528-71E4-3526-45B3-C266A799EDAB}"/>
                </a:ext>
              </a:extLst>
            </p:cNvPr>
            <p:cNvSpPr txBox="1"/>
            <p:nvPr/>
          </p:nvSpPr>
          <p:spPr>
            <a:xfrm flipH="1">
              <a:off x="-2001869" y="3455400"/>
              <a:ext cx="296556" cy="1077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pcDNA</a:t>
              </a:r>
            </a:p>
          </p:txBody>
        </p:sp>
        <p:sp>
          <p:nvSpPr>
            <p:cNvPr id="19" name="文本框 3">
              <a:extLst>
                <a:ext uri="{FF2B5EF4-FFF2-40B4-BE49-F238E27FC236}">
                  <a16:creationId xmlns:a16="http://schemas.microsoft.com/office/drawing/2014/main" id="{0B78A2BA-B6EC-CBA2-1CDF-1799B0C7BBA6}"/>
                </a:ext>
              </a:extLst>
            </p:cNvPr>
            <p:cNvSpPr txBox="1"/>
            <p:nvPr/>
          </p:nvSpPr>
          <p:spPr>
            <a:xfrm>
              <a:off x="-1464406" y="3455400"/>
              <a:ext cx="565861" cy="1077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myc-CREBZF</a:t>
              </a: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F10744A3-303F-9628-FDD0-10955225472F}"/>
                </a:ext>
              </a:extLst>
            </p:cNvPr>
            <p:cNvSpPr txBox="1"/>
            <p:nvPr/>
          </p:nvSpPr>
          <p:spPr>
            <a:xfrm>
              <a:off x="-2490456" y="3640836"/>
              <a:ext cx="596489" cy="1077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FLAG-tagged</a:t>
              </a:r>
            </a:p>
          </p:txBody>
        </p:sp>
        <p:cxnSp>
          <p:nvCxnSpPr>
            <p:cNvPr id="21" name="Straight Connector 7">
              <a:extLst>
                <a:ext uri="{FF2B5EF4-FFF2-40B4-BE49-F238E27FC236}">
                  <a16:creationId xmlns:a16="http://schemas.microsoft.com/office/drawing/2014/main" id="{8BCB9C13-2149-9638-0C8C-1F0BE6842715}"/>
                </a:ext>
              </a:extLst>
            </p:cNvPr>
            <p:cNvCxnSpPr>
              <a:cxnSpLocks/>
            </p:cNvCxnSpPr>
            <p:nvPr/>
          </p:nvCxnSpPr>
          <p:spPr>
            <a:xfrm>
              <a:off x="-1913244" y="3564840"/>
              <a:ext cx="144000" cy="0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7">
              <a:extLst>
                <a:ext uri="{FF2B5EF4-FFF2-40B4-BE49-F238E27FC236}">
                  <a16:creationId xmlns:a16="http://schemas.microsoft.com/office/drawing/2014/main" id="{CBAB82E6-18EC-E9DD-00F8-3FD6F97CD5FD}"/>
                </a:ext>
              </a:extLst>
            </p:cNvPr>
            <p:cNvCxnSpPr>
              <a:cxnSpLocks/>
            </p:cNvCxnSpPr>
            <p:nvPr/>
          </p:nvCxnSpPr>
          <p:spPr>
            <a:xfrm>
              <a:off x="-1733244" y="3564840"/>
              <a:ext cx="1116000" cy="0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2AB4EE0C-E364-F924-38E5-D90DA77D827D}"/>
                </a:ext>
              </a:extLst>
            </p:cNvPr>
            <p:cNvGrpSpPr/>
            <p:nvPr/>
          </p:nvGrpSpPr>
          <p:grpSpPr>
            <a:xfrm>
              <a:off x="-1856812" y="3564840"/>
              <a:ext cx="1244466" cy="270908"/>
              <a:chOff x="-1856812" y="3562902"/>
              <a:chExt cx="1244466" cy="270908"/>
            </a:xfrm>
          </p:grpSpPr>
          <p:sp>
            <p:nvSpPr>
              <p:cNvPr id="24" name="文本框 3">
                <a:extLst>
                  <a:ext uri="{FF2B5EF4-FFF2-40B4-BE49-F238E27FC236}">
                    <a16:creationId xmlns:a16="http://schemas.microsoft.com/office/drawing/2014/main" id="{6441D32C-73D8-3B7A-AB61-6FF1A596DB60}"/>
                  </a:ext>
                </a:extLst>
              </p:cNvPr>
              <p:cNvSpPr txBox="1"/>
              <p:nvPr/>
            </p:nvSpPr>
            <p:spPr>
              <a:xfrm rot="18823202">
                <a:off x="-1602466" y="3673430"/>
                <a:ext cx="192360" cy="9233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 anchor="t">
                <a:spAutoFit/>
              </a:bodyPr>
              <a:lstStyle/>
              <a:p>
                <a:r>
                  <a:rPr lang="en-US" altLang="zh-CN" sz="600" b="1" dirty="0">
                    <a:latin typeface="Arial" panose="020B0604020202020204" pitchFamily="34" charset="0"/>
                    <a:ea typeface="宋体" panose="02010600030101010101" pitchFamily="2" charset="-122"/>
                  </a:rPr>
                  <a:t>ETS1</a:t>
                </a:r>
              </a:p>
            </p:txBody>
          </p:sp>
          <p:sp>
            <p:nvSpPr>
              <p:cNvPr id="25" name="文本框 3">
                <a:extLst>
                  <a:ext uri="{FF2B5EF4-FFF2-40B4-BE49-F238E27FC236}">
                    <a16:creationId xmlns:a16="http://schemas.microsoft.com/office/drawing/2014/main" id="{77ABBE05-E318-A5E4-A4B7-613640029F8E}"/>
                  </a:ext>
                </a:extLst>
              </p:cNvPr>
              <p:cNvSpPr txBox="1"/>
              <p:nvPr/>
            </p:nvSpPr>
            <p:spPr>
              <a:xfrm rot="18823202">
                <a:off x="-1461170" y="3673430"/>
                <a:ext cx="192360" cy="9233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 anchor="t">
                <a:spAutoFit/>
              </a:bodyPr>
              <a:lstStyle/>
              <a:p>
                <a:r>
                  <a:rPr lang="en-US" altLang="zh-CN" sz="600" b="1" dirty="0">
                    <a:latin typeface="Arial" panose="020B0604020202020204" pitchFamily="34" charset="0"/>
                    <a:ea typeface="宋体" panose="02010600030101010101" pitchFamily="2" charset="-122"/>
                  </a:rPr>
                  <a:t>ATF1</a:t>
                </a:r>
              </a:p>
            </p:txBody>
          </p:sp>
          <p:sp>
            <p:nvSpPr>
              <p:cNvPr id="26" name="文本框 3">
                <a:extLst>
                  <a:ext uri="{FF2B5EF4-FFF2-40B4-BE49-F238E27FC236}">
                    <a16:creationId xmlns:a16="http://schemas.microsoft.com/office/drawing/2014/main" id="{102B9ABF-0258-58A1-0BD7-C8C7087F952A}"/>
                  </a:ext>
                </a:extLst>
              </p:cNvPr>
              <p:cNvSpPr txBox="1"/>
              <p:nvPr/>
            </p:nvSpPr>
            <p:spPr>
              <a:xfrm rot="18823202">
                <a:off x="-1326286" y="3668796"/>
                <a:ext cx="205184" cy="9233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 anchor="t">
                <a:spAutoFit/>
              </a:bodyPr>
              <a:lstStyle/>
              <a:p>
                <a:r>
                  <a:rPr lang="en-US" altLang="zh-CN" sz="600" b="1" dirty="0">
                    <a:latin typeface="Arial" panose="020B0604020202020204" pitchFamily="34" charset="0"/>
                    <a:ea typeface="宋体" panose="02010600030101010101" pitchFamily="2" charset="-122"/>
                  </a:rPr>
                  <a:t>c-Jun</a:t>
                </a:r>
              </a:p>
            </p:txBody>
          </p:sp>
          <p:sp>
            <p:nvSpPr>
              <p:cNvPr id="27" name="文本框 3">
                <a:extLst>
                  <a:ext uri="{FF2B5EF4-FFF2-40B4-BE49-F238E27FC236}">
                    <a16:creationId xmlns:a16="http://schemas.microsoft.com/office/drawing/2014/main" id="{C53640FE-D59D-B15B-7E89-0F1321A84BA0}"/>
                  </a:ext>
                </a:extLst>
              </p:cNvPr>
              <p:cNvSpPr txBox="1"/>
              <p:nvPr/>
            </p:nvSpPr>
            <p:spPr>
              <a:xfrm rot="18823202">
                <a:off x="-1184990" y="3668796"/>
                <a:ext cx="205184" cy="9233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 anchor="t">
                <a:spAutoFit/>
              </a:bodyPr>
              <a:lstStyle/>
              <a:p>
                <a:r>
                  <a:rPr lang="en-US" altLang="zh-CN" sz="600" b="1" dirty="0">
                    <a:latin typeface="Arial" panose="020B0604020202020204" pitchFamily="34" charset="0"/>
                    <a:ea typeface="宋体" panose="02010600030101010101" pitchFamily="2" charset="-122"/>
                  </a:rPr>
                  <a:t>c-Fos</a:t>
                </a:r>
              </a:p>
            </p:txBody>
          </p:sp>
          <p:sp>
            <p:nvSpPr>
              <p:cNvPr id="28" name="文本框 3">
                <a:extLst>
                  <a:ext uri="{FF2B5EF4-FFF2-40B4-BE49-F238E27FC236}">
                    <a16:creationId xmlns:a16="http://schemas.microsoft.com/office/drawing/2014/main" id="{4C2F2DBA-F749-CBF8-8398-3CFF72DC3E81}"/>
                  </a:ext>
                </a:extLst>
              </p:cNvPr>
              <p:cNvSpPr txBox="1"/>
              <p:nvPr/>
            </p:nvSpPr>
            <p:spPr>
              <a:xfrm rot="18823202">
                <a:off x="-1046099" y="3667058"/>
                <a:ext cx="209994" cy="9233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 anchor="t">
                <a:spAutoFit/>
              </a:bodyPr>
              <a:lstStyle/>
              <a:p>
                <a:r>
                  <a:rPr lang="en-US" altLang="zh-CN" sz="600" b="1" dirty="0">
                    <a:latin typeface="Arial" panose="020B0604020202020204" pitchFamily="34" charset="0"/>
                    <a:ea typeface="宋体" panose="02010600030101010101" pitchFamily="2" charset="-122"/>
                  </a:rPr>
                  <a:t>HIF1a</a:t>
                </a:r>
              </a:p>
            </p:txBody>
          </p:sp>
          <p:sp>
            <p:nvSpPr>
              <p:cNvPr id="29" name="文本框 3">
                <a:extLst>
                  <a:ext uri="{FF2B5EF4-FFF2-40B4-BE49-F238E27FC236}">
                    <a16:creationId xmlns:a16="http://schemas.microsoft.com/office/drawing/2014/main" id="{58EC92EC-8710-DB6B-24A0-4A0030F967BA}"/>
                  </a:ext>
                </a:extLst>
              </p:cNvPr>
              <p:cNvSpPr txBox="1"/>
              <p:nvPr/>
            </p:nvSpPr>
            <p:spPr>
              <a:xfrm rot="18823202">
                <a:off x="-935260" y="3652189"/>
                <a:ext cx="270908" cy="9233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 anchor="t">
                <a:spAutoFit/>
              </a:bodyPr>
              <a:lstStyle/>
              <a:p>
                <a:r>
                  <a:rPr lang="en-US" altLang="zh-CN" sz="600" b="1" dirty="0">
                    <a:latin typeface="Arial" panose="020B0604020202020204" pitchFamily="34" charset="0"/>
                    <a:ea typeface="宋体" panose="02010600030101010101" pitchFamily="2" charset="-122"/>
                  </a:rPr>
                  <a:t>SMAD3</a:t>
                </a:r>
              </a:p>
            </p:txBody>
          </p:sp>
          <p:sp>
            <p:nvSpPr>
              <p:cNvPr id="30" name="文本框 3">
                <a:extLst>
                  <a:ext uri="{FF2B5EF4-FFF2-40B4-BE49-F238E27FC236}">
                    <a16:creationId xmlns:a16="http://schemas.microsoft.com/office/drawing/2014/main" id="{0CC63F4F-C327-A47C-E0E3-1DCAD4053CB4}"/>
                  </a:ext>
                </a:extLst>
              </p:cNvPr>
              <p:cNvSpPr txBox="1"/>
              <p:nvPr/>
            </p:nvSpPr>
            <p:spPr>
              <a:xfrm rot="18823202">
                <a:off x="-771524" y="3661265"/>
                <a:ext cx="226024" cy="9233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 anchor="t">
                <a:spAutoFit/>
              </a:bodyPr>
              <a:lstStyle/>
              <a:p>
                <a:r>
                  <a:rPr lang="en-US" altLang="zh-CN" sz="600" b="1" dirty="0">
                    <a:latin typeface="Arial" panose="020B0604020202020204" pitchFamily="34" charset="0"/>
                    <a:ea typeface="宋体" panose="02010600030101010101" pitchFamily="2" charset="-122"/>
                  </a:rPr>
                  <a:t>Foxp3</a:t>
                </a:r>
              </a:p>
            </p:txBody>
          </p:sp>
          <p:sp>
            <p:nvSpPr>
              <p:cNvPr id="31" name="文本框 3">
                <a:extLst>
                  <a:ext uri="{FF2B5EF4-FFF2-40B4-BE49-F238E27FC236}">
                    <a16:creationId xmlns:a16="http://schemas.microsoft.com/office/drawing/2014/main" id="{F69EE314-2E8E-21E2-2C60-35EC5D776C43}"/>
                  </a:ext>
                </a:extLst>
              </p:cNvPr>
              <p:cNvSpPr txBox="1"/>
              <p:nvPr/>
            </p:nvSpPr>
            <p:spPr>
              <a:xfrm>
                <a:off x="-1856812" y="3662506"/>
                <a:ext cx="189154" cy="10701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 anchor="t">
                <a:spAutoFit/>
              </a:bodyPr>
              <a:lstStyle/>
              <a:p>
                <a:pPr algn="ctr">
                  <a:lnSpc>
                    <a:spcPts val="900"/>
                  </a:lnSpc>
                </a:pPr>
                <a:r>
                  <a:rPr lang="en-US" altLang="zh-CN" sz="700" b="1" dirty="0">
                    <a:latin typeface="Arial" panose="020B0604020202020204" pitchFamily="34" charset="0"/>
                    <a:ea typeface="宋体" panose="02010600030101010101" pitchFamily="2" charset="-122"/>
                  </a:rPr>
                  <a:t>-     -</a:t>
                </a:r>
              </a:p>
            </p:txBody>
          </p:sp>
        </p:grpSp>
      </p:grpSp>
      <p:sp>
        <p:nvSpPr>
          <p:cNvPr id="59" name="Rectangle 14">
            <a:extLst>
              <a:ext uri="{FF2B5EF4-FFF2-40B4-BE49-F238E27FC236}">
                <a16:creationId xmlns:a16="http://schemas.microsoft.com/office/drawing/2014/main" id="{CE1E0734-4E4E-7172-99C3-DC28990AA974}"/>
              </a:ext>
            </a:extLst>
          </p:cNvPr>
          <p:cNvSpPr/>
          <p:nvPr/>
        </p:nvSpPr>
        <p:spPr>
          <a:xfrm>
            <a:off x="378217" y="650813"/>
            <a:ext cx="6120000" cy="7364333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73" name="组合 72">
            <a:extLst>
              <a:ext uri="{FF2B5EF4-FFF2-40B4-BE49-F238E27FC236}">
                <a16:creationId xmlns:a16="http://schemas.microsoft.com/office/drawing/2014/main" id="{A1842B15-850F-2B62-2099-E22F36C45FD8}"/>
              </a:ext>
            </a:extLst>
          </p:cNvPr>
          <p:cNvGrpSpPr/>
          <p:nvPr/>
        </p:nvGrpSpPr>
        <p:grpSpPr>
          <a:xfrm>
            <a:off x="4493777" y="670817"/>
            <a:ext cx="1439469" cy="1615817"/>
            <a:chOff x="4427931" y="733337"/>
            <a:chExt cx="1439469" cy="1615817"/>
          </a:xfrm>
        </p:grpSpPr>
        <p:pic>
          <p:nvPicPr>
            <p:cNvPr id="74" name="图片 73">
              <a:extLst>
                <a:ext uri="{FF2B5EF4-FFF2-40B4-BE49-F238E27FC236}">
                  <a16:creationId xmlns:a16="http://schemas.microsoft.com/office/drawing/2014/main" id="{960569C0-37A1-EE8A-C8A8-00313AB08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03400" y="1658457"/>
              <a:ext cx="8640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75" name="Freeform 46">
              <a:extLst>
                <a:ext uri="{FF2B5EF4-FFF2-40B4-BE49-F238E27FC236}">
                  <a16:creationId xmlns:a16="http://schemas.microsoft.com/office/drawing/2014/main" id="{13DCEA3D-C592-12A3-B4A8-5534165723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3100" y="966794"/>
              <a:ext cx="216000" cy="72000"/>
            </a:xfrm>
            <a:custGeom>
              <a:avLst/>
              <a:gdLst>
                <a:gd name="T0" fmla="*/ 2147483647 w 1112"/>
                <a:gd name="T1" fmla="*/ 2147483647 h 130"/>
                <a:gd name="T2" fmla="*/ 0 w 1112"/>
                <a:gd name="T3" fmla="*/ 2147483647 h 130"/>
                <a:gd name="T4" fmla="*/ 2147483647 w 1112"/>
                <a:gd name="T5" fmla="*/ 0 h 130"/>
                <a:gd name="T6" fmla="*/ 2147483647 w 1112"/>
                <a:gd name="T7" fmla="*/ 0 h 130"/>
                <a:gd name="T8" fmla="*/ 2147483647 w 1112"/>
                <a:gd name="T9" fmla="*/ 2147483647 h 1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2"/>
                <a:gd name="T16" fmla="*/ 0 h 130"/>
                <a:gd name="T17" fmla="*/ 1112 w 1112"/>
                <a:gd name="T18" fmla="*/ 130 h 1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2" h="130">
                  <a:moveTo>
                    <a:pt x="1112" y="130"/>
                  </a:moveTo>
                  <a:lnTo>
                    <a:pt x="0" y="130"/>
                  </a:lnTo>
                  <a:lnTo>
                    <a:pt x="1112" y="0"/>
                  </a:lnTo>
                  <a:lnTo>
                    <a:pt x="1112" y="130"/>
                  </a:lnTo>
                  <a:close/>
                </a:path>
              </a:pathLst>
            </a:custGeom>
            <a:solidFill>
              <a:schemeClr val="tx1"/>
            </a:solidFill>
            <a:ln w="12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sz="70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76" name="TextBox 74">
              <a:extLst>
                <a:ext uri="{FF2B5EF4-FFF2-40B4-BE49-F238E27FC236}">
                  <a16:creationId xmlns:a16="http://schemas.microsoft.com/office/drawing/2014/main" id="{9F066DEA-9F4F-9173-732E-D12648D3B2CD}"/>
                </a:ext>
              </a:extLst>
            </p:cNvPr>
            <p:cNvSpPr txBox="1"/>
            <p:nvPr/>
          </p:nvSpPr>
          <p:spPr>
            <a:xfrm>
              <a:off x="4654323" y="1291959"/>
              <a:ext cx="325410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IB: myc</a:t>
              </a:r>
              <a:endParaRPr lang="zh-CN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TextBox 75">
              <a:extLst>
                <a:ext uri="{FF2B5EF4-FFF2-40B4-BE49-F238E27FC236}">
                  <a16:creationId xmlns:a16="http://schemas.microsoft.com/office/drawing/2014/main" id="{35E0A9E2-BA53-FBCD-639F-113A85E19A26}"/>
                </a:ext>
              </a:extLst>
            </p:cNvPr>
            <p:cNvSpPr txBox="1"/>
            <p:nvPr/>
          </p:nvSpPr>
          <p:spPr>
            <a:xfrm>
              <a:off x="4486508" y="1189772"/>
              <a:ext cx="384721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IP: FLAG</a:t>
              </a:r>
              <a:endParaRPr lang="zh-CN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Straight Connector 6">
              <a:extLst>
                <a:ext uri="{FF2B5EF4-FFF2-40B4-BE49-F238E27FC236}">
                  <a16:creationId xmlns:a16="http://schemas.microsoft.com/office/drawing/2014/main" id="{E362B9DB-F1A5-D678-AE95-99DEA8B9C165}"/>
                </a:ext>
              </a:extLst>
            </p:cNvPr>
            <p:cNvCxnSpPr>
              <a:cxnSpLocks/>
            </p:cNvCxnSpPr>
            <p:nvPr/>
          </p:nvCxnSpPr>
          <p:spPr>
            <a:xfrm>
              <a:off x="4439733" y="1293868"/>
              <a:ext cx="540000" cy="0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9" name="Rectangle 8">
              <a:extLst>
                <a:ext uri="{FF2B5EF4-FFF2-40B4-BE49-F238E27FC236}">
                  <a16:creationId xmlns:a16="http://schemas.microsoft.com/office/drawing/2014/main" id="{370248F3-1F93-2BFF-7F1F-E041486AC1E1}"/>
                </a:ext>
              </a:extLst>
            </p:cNvPr>
            <p:cNvSpPr/>
            <p:nvPr/>
          </p:nvSpPr>
          <p:spPr>
            <a:xfrm>
              <a:off x="4427931" y="1063012"/>
              <a:ext cx="576000" cy="10701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r">
                <a:lnSpc>
                  <a:spcPts val="9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GST-CREBZF</a:t>
              </a:r>
            </a:p>
          </p:txBody>
        </p:sp>
        <p:sp>
          <p:nvSpPr>
            <p:cNvPr id="80" name="Rectangle 8">
              <a:extLst>
                <a:ext uri="{FF2B5EF4-FFF2-40B4-BE49-F238E27FC236}">
                  <a16:creationId xmlns:a16="http://schemas.microsoft.com/office/drawing/2014/main" id="{F024C254-E188-4A03-CB66-43FE6D6FEFAF}"/>
                </a:ext>
              </a:extLst>
            </p:cNvPr>
            <p:cNvSpPr/>
            <p:nvPr/>
          </p:nvSpPr>
          <p:spPr>
            <a:xfrm>
              <a:off x="4427931" y="842435"/>
              <a:ext cx="576000" cy="10701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r">
                <a:lnSpc>
                  <a:spcPts val="9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FLAG-c-Fos</a:t>
              </a:r>
            </a:p>
          </p:txBody>
        </p:sp>
        <p:sp>
          <p:nvSpPr>
            <p:cNvPr id="81" name="Rectangle 8">
              <a:extLst>
                <a:ext uri="{FF2B5EF4-FFF2-40B4-BE49-F238E27FC236}">
                  <a16:creationId xmlns:a16="http://schemas.microsoft.com/office/drawing/2014/main" id="{965ACB7E-5BF8-10F7-261B-C27CC89EDEAD}"/>
                </a:ext>
              </a:extLst>
            </p:cNvPr>
            <p:cNvSpPr/>
            <p:nvPr/>
          </p:nvSpPr>
          <p:spPr>
            <a:xfrm>
              <a:off x="4427931" y="951533"/>
              <a:ext cx="576000" cy="10701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r">
                <a:lnSpc>
                  <a:spcPts val="9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myc-c-Jun</a:t>
              </a:r>
            </a:p>
          </p:txBody>
        </p:sp>
        <p:sp>
          <p:nvSpPr>
            <p:cNvPr id="82" name="文本框 3">
              <a:extLst>
                <a:ext uri="{FF2B5EF4-FFF2-40B4-BE49-F238E27FC236}">
                  <a16:creationId xmlns:a16="http://schemas.microsoft.com/office/drawing/2014/main" id="{CC5866E2-323A-A102-6A2B-02AF37D25CE8}"/>
                </a:ext>
              </a:extLst>
            </p:cNvPr>
            <p:cNvSpPr txBox="1"/>
            <p:nvPr/>
          </p:nvSpPr>
          <p:spPr>
            <a:xfrm>
              <a:off x="5072551" y="749373"/>
              <a:ext cx="52900" cy="41036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+</a:t>
              </a:r>
            </a:p>
            <a:p>
              <a:pPr algn="ctr">
                <a:lnSpc>
                  <a:spcPts val="8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-</a:t>
              </a:r>
            </a:p>
            <a:p>
              <a:pPr algn="ctr">
                <a:lnSpc>
                  <a:spcPts val="8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-</a:t>
              </a:r>
            </a:p>
            <a:p>
              <a:pPr algn="ctr">
                <a:lnSpc>
                  <a:spcPts val="8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-</a:t>
              </a:r>
            </a:p>
          </p:txBody>
        </p:sp>
        <p:sp>
          <p:nvSpPr>
            <p:cNvPr id="83" name="文本框 3">
              <a:extLst>
                <a:ext uri="{FF2B5EF4-FFF2-40B4-BE49-F238E27FC236}">
                  <a16:creationId xmlns:a16="http://schemas.microsoft.com/office/drawing/2014/main" id="{58AC3891-8F40-A24F-9BB3-7F8106A251C5}"/>
                </a:ext>
              </a:extLst>
            </p:cNvPr>
            <p:cNvSpPr txBox="1"/>
            <p:nvPr/>
          </p:nvSpPr>
          <p:spPr>
            <a:xfrm>
              <a:off x="5212050" y="749373"/>
              <a:ext cx="52900" cy="41036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-</a:t>
              </a:r>
            </a:p>
            <a:p>
              <a:pPr algn="ctr">
                <a:lnSpc>
                  <a:spcPts val="8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+</a:t>
              </a:r>
            </a:p>
            <a:p>
              <a:pPr algn="ctr">
                <a:lnSpc>
                  <a:spcPts val="8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-</a:t>
              </a:r>
            </a:p>
            <a:p>
              <a:pPr algn="ctr">
                <a:lnSpc>
                  <a:spcPts val="8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-</a:t>
              </a:r>
            </a:p>
          </p:txBody>
        </p:sp>
        <p:sp>
          <p:nvSpPr>
            <p:cNvPr id="84" name="Rectangle 8">
              <a:extLst>
                <a:ext uri="{FF2B5EF4-FFF2-40B4-BE49-F238E27FC236}">
                  <a16:creationId xmlns:a16="http://schemas.microsoft.com/office/drawing/2014/main" id="{EBDEC612-302E-340E-874B-5DB423D09FD5}"/>
                </a:ext>
              </a:extLst>
            </p:cNvPr>
            <p:cNvSpPr/>
            <p:nvPr/>
          </p:nvSpPr>
          <p:spPr>
            <a:xfrm>
              <a:off x="4427931" y="733337"/>
              <a:ext cx="576000" cy="10701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r">
                <a:lnSpc>
                  <a:spcPts val="9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pcDNA</a:t>
              </a:r>
            </a:p>
          </p:txBody>
        </p:sp>
        <p:sp>
          <p:nvSpPr>
            <p:cNvPr id="85" name="文本框 3">
              <a:extLst>
                <a:ext uri="{FF2B5EF4-FFF2-40B4-BE49-F238E27FC236}">
                  <a16:creationId xmlns:a16="http://schemas.microsoft.com/office/drawing/2014/main" id="{5192D8F0-C4A9-912E-6B98-100598250D93}"/>
                </a:ext>
              </a:extLst>
            </p:cNvPr>
            <p:cNvSpPr txBox="1"/>
            <p:nvPr/>
          </p:nvSpPr>
          <p:spPr>
            <a:xfrm>
              <a:off x="5351549" y="749373"/>
              <a:ext cx="52900" cy="41036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-</a:t>
              </a:r>
            </a:p>
            <a:p>
              <a:pPr algn="ctr">
                <a:lnSpc>
                  <a:spcPts val="8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+</a:t>
              </a:r>
            </a:p>
            <a:p>
              <a:pPr algn="ctr">
                <a:lnSpc>
                  <a:spcPts val="800"/>
                </a:lnSpc>
              </a:pPr>
              <a:endParaRPr lang="en-US" altLang="zh-CN" sz="700" b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algn="ctr">
                <a:lnSpc>
                  <a:spcPts val="8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-</a:t>
              </a:r>
            </a:p>
          </p:txBody>
        </p:sp>
        <p:sp>
          <p:nvSpPr>
            <p:cNvPr id="86" name="文本框 3">
              <a:extLst>
                <a:ext uri="{FF2B5EF4-FFF2-40B4-BE49-F238E27FC236}">
                  <a16:creationId xmlns:a16="http://schemas.microsoft.com/office/drawing/2014/main" id="{798A6FE4-EF45-0335-0F1F-3532F27FB7FD}"/>
                </a:ext>
              </a:extLst>
            </p:cNvPr>
            <p:cNvSpPr txBox="1"/>
            <p:nvPr/>
          </p:nvSpPr>
          <p:spPr>
            <a:xfrm>
              <a:off x="5491048" y="749373"/>
              <a:ext cx="52900" cy="41036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-</a:t>
              </a:r>
            </a:p>
            <a:p>
              <a:pPr algn="ctr">
                <a:lnSpc>
                  <a:spcPts val="8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+</a:t>
              </a:r>
            </a:p>
            <a:p>
              <a:pPr algn="ctr">
                <a:lnSpc>
                  <a:spcPts val="800"/>
                </a:lnSpc>
              </a:pPr>
              <a:endParaRPr lang="en-US" altLang="zh-CN" sz="700" b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algn="ctr">
                <a:lnSpc>
                  <a:spcPts val="8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-</a:t>
              </a:r>
            </a:p>
          </p:txBody>
        </p:sp>
        <p:sp>
          <p:nvSpPr>
            <p:cNvPr id="87" name="Freeform 46">
              <a:extLst>
                <a:ext uri="{FF2B5EF4-FFF2-40B4-BE49-F238E27FC236}">
                  <a16:creationId xmlns:a16="http://schemas.microsoft.com/office/drawing/2014/main" id="{C7D0789C-00CE-EF03-2707-98C4E2672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2027" y="966794"/>
              <a:ext cx="216000" cy="72000"/>
            </a:xfrm>
            <a:custGeom>
              <a:avLst/>
              <a:gdLst>
                <a:gd name="T0" fmla="*/ 2147483647 w 1112"/>
                <a:gd name="T1" fmla="*/ 2147483647 h 130"/>
                <a:gd name="T2" fmla="*/ 0 w 1112"/>
                <a:gd name="T3" fmla="*/ 2147483647 h 130"/>
                <a:gd name="T4" fmla="*/ 2147483647 w 1112"/>
                <a:gd name="T5" fmla="*/ 0 h 130"/>
                <a:gd name="T6" fmla="*/ 2147483647 w 1112"/>
                <a:gd name="T7" fmla="*/ 0 h 130"/>
                <a:gd name="T8" fmla="*/ 2147483647 w 1112"/>
                <a:gd name="T9" fmla="*/ 2147483647 h 1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2"/>
                <a:gd name="T16" fmla="*/ 0 h 130"/>
                <a:gd name="T17" fmla="*/ 1112 w 1112"/>
                <a:gd name="T18" fmla="*/ 130 h 1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2" h="130">
                  <a:moveTo>
                    <a:pt x="1112" y="130"/>
                  </a:moveTo>
                  <a:lnTo>
                    <a:pt x="0" y="130"/>
                  </a:lnTo>
                  <a:lnTo>
                    <a:pt x="1112" y="0"/>
                  </a:lnTo>
                  <a:lnTo>
                    <a:pt x="1112" y="130"/>
                  </a:lnTo>
                  <a:close/>
                </a:path>
              </a:pathLst>
            </a:custGeom>
            <a:solidFill>
              <a:schemeClr val="tx1"/>
            </a:solidFill>
            <a:ln w="12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sz="70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88" name="文本框 3">
              <a:extLst>
                <a:ext uri="{FF2B5EF4-FFF2-40B4-BE49-F238E27FC236}">
                  <a16:creationId xmlns:a16="http://schemas.microsoft.com/office/drawing/2014/main" id="{576E527F-0D69-D08E-5EE3-7511112CE52F}"/>
                </a:ext>
              </a:extLst>
            </p:cNvPr>
            <p:cNvSpPr txBox="1"/>
            <p:nvPr/>
          </p:nvSpPr>
          <p:spPr>
            <a:xfrm>
              <a:off x="5630547" y="749373"/>
              <a:ext cx="52900" cy="41036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-</a:t>
              </a:r>
            </a:p>
            <a:p>
              <a:pPr algn="ctr">
                <a:lnSpc>
                  <a:spcPts val="8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+</a:t>
              </a:r>
            </a:p>
            <a:p>
              <a:pPr algn="ctr">
                <a:lnSpc>
                  <a:spcPts val="800"/>
                </a:lnSpc>
              </a:pPr>
              <a:endParaRPr lang="en-US" altLang="zh-CN" sz="700" b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algn="ctr">
                <a:lnSpc>
                  <a:spcPts val="8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89" name="文本框 3">
              <a:extLst>
                <a:ext uri="{FF2B5EF4-FFF2-40B4-BE49-F238E27FC236}">
                  <a16:creationId xmlns:a16="http://schemas.microsoft.com/office/drawing/2014/main" id="{162C81AF-F361-CC80-2DEF-801B95B2A9A4}"/>
                </a:ext>
              </a:extLst>
            </p:cNvPr>
            <p:cNvSpPr txBox="1"/>
            <p:nvPr/>
          </p:nvSpPr>
          <p:spPr>
            <a:xfrm>
              <a:off x="5770046" y="749373"/>
              <a:ext cx="52900" cy="41036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-</a:t>
              </a:r>
            </a:p>
            <a:p>
              <a:pPr algn="ctr">
                <a:lnSpc>
                  <a:spcPts val="8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+</a:t>
              </a:r>
            </a:p>
            <a:p>
              <a:pPr algn="ctr">
                <a:lnSpc>
                  <a:spcPts val="800"/>
                </a:lnSpc>
              </a:pPr>
              <a:endParaRPr lang="en-US" altLang="zh-CN" sz="700" b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algn="ctr">
                <a:lnSpc>
                  <a:spcPts val="800"/>
                </a:lnSpc>
              </a:pPr>
              <a:r>
                <a:rPr lang="en-US" altLang="zh-CN" sz="700" b="1" dirty="0">
                  <a:latin typeface="Arial" panose="020B0604020202020204" pitchFamily="34" charset="0"/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90" name="TextBox 74">
              <a:extLst>
                <a:ext uri="{FF2B5EF4-FFF2-40B4-BE49-F238E27FC236}">
                  <a16:creationId xmlns:a16="http://schemas.microsoft.com/office/drawing/2014/main" id="{139E22F2-3DA6-D8DA-694E-BE2006043E56}"/>
                </a:ext>
              </a:extLst>
            </p:cNvPr>
            <p:cNvSpPr txBox="1"/>
            <p:nvPr/>
          </p:nvSpPr>
          <p:spPr>
            <a:xfrm>
              <a:off x="4590203" y="1463756"/>
              <a:ext cx="389530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IB: FLAG</a:t>
              </a:r>
              <a:endParaRPr lang="zh-CN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TextBox 84">
              <a:extLst>
                <a:ext uri="{FF2B5EF4-FFF2-40B4-BE49-F238E27FC236}">
                  <a16:creationId xmlns:a16="http://schemas.microsoft.com/office/drawing/2014/main" id="{470ACC92-A978-8365-4DFC-FF2B87750A58}"/>
                </a:ext>
              </a:extLst>
            </p:cNvPr>
            <p:cNvSpPr txBox="1"/>
            <p:nvPr/>
          </p:nvSpPr>
          <p:spPr>
            <a:xfrm>
              <a:off x="4590203" y="1856037"/>
              <a:ext cx="389530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IB: FLAG</a:t>
              </a:r>
              <a:endParaRPr lang="zh-CN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TextBox 85">
              <a:extLst>
                <a:ext uri="{FF2B5EF4-FFF2-40B4-BE49-F238E27FC236}">
                  <a16:creationId xmlns:a16="http://schemas.microsoft.com/office/drawing/2014/main" id="{60AA6084-98AC-E81A-A651-C9958B493C2A}"/>
                </a:ext>
              </a:extLst>
            </p:cNvPr>
            <p:cNvSpPr txBox="1"/>
            <p:nvPr/>
          </p:nvSpPr>
          <p:spPr>
            <a:xfrm>
              <a:off x="4654323" y="1678944"/>
              <a:ext cx="325410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IB: myc</a:t>
              </a:r>
              <a:endParaRPr lang="zh-CN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TextBox 86">
              <a:extLst>
                <a:ext uri="{FF2B5EF4-FFF2-40B4-BE49-F238E27FC236}">
                  <a16:creationId xmlns:a16="http://schemas.microsoft.com/office/drawing/2014/main" id="{4263F946-8C4C-3EC0-35F2-868CF6C97C49}"/>
                </a:ext>
              </a:extLst>
            </p:cNvPr>
            <p:cNvSpPr txBox="1"/>
            <p:nvPr/>
          </p:nvSpPr>
          <p:spPr>
            <a:xfrm>
              <a:off x="4486508" y="1557302"/>
              <a:ext cx="333425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Lysates</a:t>
              </a:r>
              <a:endParaRPr lang="zh-CN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4" name="Straight Connector 6">
              <a:extLst>
                <a:ext uri="{FF2B5EF4-FFF2-40B4-BE49-F238E27FC236}">
                  <a16:creationId xmlns:a16="http://schemas.microsoft.com/office/drawing/2014/main" id="{9025B281-A32B-07BF-2669-D214C9CD5127}"/>
                </a:ext>
              </a:extLst>
            </p:cNvPr>
            <p:cNvCxnSpPr>
              <a:cxnSpLocks/>
            </p:cNvCxnSpPr>
            <p:nvPr/>
          </p:nvCxnSpPr>
          <p:spPr>
            <a:xfrm>
              <a:off x="4439733" y="1675156"/>
              <a:ext cx="540000" cy="0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5" name="TextBox 84">
              <a:extLst>
                <a:ext uri="{FF2B5EF4-FFF2-40B4-BE49-F238E27FC236}">
                  <a16:creationId xmlns:a16="http://schemas.microsoft.com/office/drawing/2014/main" id="{706C7BE1-0458-EFE9-DFC7-1029DEE4F0B3}"/>
                </a:ext>
              </a:extLst>
            </p:cNvPr>
            <p:cNvSpPr txBox="1"/>
            <p:nvPr/>
          </p:nvSpPr>
          <p:spPr>
            <a:xfrm>
              <a:off x="4649514" y="2035511"/>
              <a:ext cx="330219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IB: GST</a:t>
              </a:r>
              <a:endParaRPr lang="zh-CN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6" name="图片 95">
              <a:extLst>
                <a:ext uri="{FF2B5EF4-FFF2-40B4-BE49-F238E27FC236}">
                  <a16:creationId xmlns:a16="http://schemas.microsoft.com/office/drawing/2014/main" id="{7F7BE91F-CE37-FBE7-5BC9-B2DEB944D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03400" y="1459348"/>
              <a:ext cx="8640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97" name="图片 96">
              <a:extLst>
                <a:ext uri="{FF2B5EF4-FFF2-40B4-BE49-F238E27FC236}">
                  <a16:creationId xmlns:a16="http://schemas.microsoft.com/office/drawing/2014/main" id="{1968E6E6-0632-3CDC-2BD3-92DC8528983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03400" y="1837724"/>
              <a:ext cx="8640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98" name="图片 97">
              <a:extLst>
                <a:ext uri="{FF2B5EF4-FFF2-40B4-BE49-F238E27FC236}">
                  <a16:creationId xmlns:a16="http://schemas.microsoft.com/office/drawing/2014/main" id="{68439FA4-AE07-8CC4-B9C3-99A30922B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003400" y="1278323"/>
              <a:ext cx="8640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99" name="图片 98">
              <a:extLst>
                <a:ext uri="{FF2B5EF4-FFF2-40B4-BE49-F238E27FC236}">
                  <a16:creationId xmlns:a16="http://schemas.microsoft.com/office/drawing/2014/main" id="{EC3620A9-9349-0312-E31B-AA34108820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003400" y="2020993"/>
              <a:ext cx="86213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00" name="图片 99">
              <a:extLst>
                <a:ext uri="{FF2B5EF4-FFF2-40B4-BE49-F238E27FC236}">
                  <a16:creationId xmlns:a16="http://schemas.microsoft.com/office/drawing/2014/main" id="{44A77D70-CD95-9385-F527-13C36FD22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001530" y="2205154"/>
              <a:ext cx="8640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01" name="TextBox 84">
              <a:extLst>
                <a:ext uri="{FF2B5EF4-FFF2-40B4-BE49-F238E27FC236}">
                  <a16:creationId xmlns:a16="http://schemas.microsoft.com/office/drawing/2014/main" id="{72DA32F5-EA91-84A1-503F-803152053CE8}"/>
                </a:ext>
              </a:extLst>
            </p:cNvPr>
            <p:cNvSpPr txBox="1"/>
            <p:nvPr/>
          </p:nvSpPr>
          <p:spPr>
            <a:xfrm>
              <a:off x="4538907" y="2223435"/>
              <a:ext cx="440826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IB: β-actin</a:t>
              </a:r>
              <a:endParaRPr lang="zh-CN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5" name="组合 104">
            <a:extLst>
              <a:ext uri="{FF2B5EF4-FFF2-40B4-BE49-F238E27FC236}">
                <a16:creationId xmlns:a16="http://schemas.microsoft.com/office/drawing/2014/main" id="{904B8EB5-8C66-DD2A-5823-FF3ADC8A347E}"/>
              </a:ext>
            </a:extLst>
          </p:cNvPr>
          <p:cNvGrpSpPr/>
          <p:nvPr/>
        </p:nvGrpSpPr>
        <p:grpSpPr>
          <a:xfrm>
            <a:off x="2656646" y="776200"/>
            <a:ext cx="1171831" cy="1326202"/>
            <a:chOff x="2419699" y="838720"/>
            <a:chExt cx="1171831" cy="1326202"/>
          </a:xfrm>
        </p:grpSpPr>
        <p:pic>
          <p:nvPicPr>
            <p:cNvPr id="106" name="图片 105">
              <a:extLst>
                <a:ext uri="{FF2B5EF4-FFF2-40B4-BE49-F238E27FC236}">
                  <a16:creationId xmlns:a16="http://schemas.microsoft.com/office/drawing/2014/main" id="{A41844CD-F65F-C6B4-4DFF-3463C77E4C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092239" y="2020922"/>
              <a:ext cx="4320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07" name="图片 106">
              <a:extLst>
                <a:ext uri="{FF2B5EF4-FFF2-40B4-BE49-F238E27FC236}">
                  <a16:creationId xmlns:a16="http://schemas.microsoft.com/office/drawing/2014/main" id="{C5286525-16BC-E7DE-00AD-076E8A8FD2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092239" y="1278323"/>
              <a:ext cx="4320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08" name="图片 107">
              <a:extLst>
                <a:ext uri="{FF2B5EF4-FFF2-40B4-BE49-F238E27FC236}">
                  <a16:creationId xmlns:a16="http://schemas.microsoft.com/office/drawing/2014/main" id="{7C43B95E-1C41-A2E6-6C20-44F5AF42C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92239" y="1459348"/>
              <a:ext cx="4320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09" name="图片 108">
              <a:extLst>
                <a:ext uri="{FF2B5EF4-FFF2-40B4-BE49-F238E27FC236}">
                  <a16:creationId xmlns:a16="http://schemas.microsoft.com/office/drawing/2014/main" id="{0B81C109-1A23-B498-F70C-3E85B9044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092240" y="1654526"/>
              <a:ext cx="4320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10" name="图片 109">
              <a:extLst>
                <a:ext uri="{FF2B5EF4-FFF2-40B4-BE49-F238E27FC236}">
                  <a16:creationId xmlns:a16="http://schemas.microsoft.com/office/drawing/2014/main" id="{28579A25-669E-206D-064C-C288092AEA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3092240" y="1837724"/>
              <a:ext cx="431999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11" name="Rectangle 8">
              <a:extLst>
                <a:ext uri="{FF2B5EF4-FFF2-40B4-BE49-F238E27FC236}">
                  <a16:creationId xmlns:a16="http://schemas.microsoft.com/office/drawing/2014/main" id="{61852EB2-9AA5-87C8-269A-AD71A16D7CA9}"/>
                </a:ext>
              </a:extLst>
            </p:cNvPr>
            <p:cNvSpPr/>
            <p:nvPr/>
          </p:nvSpPr>
          <p:spPr>
            <a:xfrm>
              <a:off x="2419699" y="838720"/>
              <a:ext cx="1171831" cy="3462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lang="en-US" altLang="zh-CN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    </a:t>
              </a:r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pcDNA</a:t>
              </a:r>
              <a:r>
                <a:rPr lang="en-US" altLang="zh-CN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  +   -    -</a:t>
              </a:r>
            </a:p>
            <a:p>
              <a:pPr>
                <a:lnSpc>
                  <a:spcPts val="900"/>
                </a:lnSpc>
              </a:pPr>
              <a:r>
                <a:rPr lang="en-US" altLang="zh-CN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FLAG-c-Jun</a:t>
              </a:r>
              <a:r>
                <a:rPr lang="en-US" altLang="zh-CN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  -   +   +</a:t>
              </a:r>
            </a:p>
            <a:p>
              <a:pPr>
                <a:lnSpc>
                  <a:spcPts val="900"/>
                </a:lnSpc>
              </a:pPr>
              <a:r>
                <a:rPr lang="en-US" altLang="zh-CN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myc-CREBZF</a:t>
              </a:r>
              <a:r>
                <a:rPr lang="en-US" altLang="zh-CN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  +</a:t>
              </a:r>
            </a:p>
          </p:txBody>
        </p:sp>
        <p:sp>
          <p:nvSpPr>
            <p:cNvPr id="112" name="TextBox 73">
              <a:extLst>
                <a:ext uri="{FF2B5EF4-FFF2-40B4-BE49-F238E27FC236}">
                  <a16:creationId xmlns:a16="http://schemas.microsoft.com/office/drawing/2014/main" id="{0B2ADE70-F6E3-74D9-8938-8A59A12D708E}"/>
                </a:ext>
              </a:extLst>
            </p:cNvPr>
            <p:cNvSpPr txBox="1"/>
            <p:nvPr/>
          </p:nvSpPr>
          <p:spPr>
            <a:xfrm>
              <a:off x="2684765" y="1465568"/>
              <a:ext cx="389530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IB: FLAG</a:t>
              </a:r>
              <a:endParaRPr lang="zh-CN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TextBox 74">
              <a:extLst>
                <a:ext uri="{FF2B5EF4-FFF2-40B4-BE49-F238E27FC236}">
                  <a16:creationId xmlns:a16="http://schemas.microsoft.com/office/drawing/2014/main" id="{5468756B-690B-3E00-3470-EAC2FB2414CB}"/>
                </a:ext>
              </a:extLst>
            </p:cNvPr>
            <p:cNvSpPr txBox="1"/>
            <p:nvPr/>
          </p:nvSpPr>
          <p:spPr>
            <a:xfrm>
              <a:off x="2748885" y="1292749"/>
              <a:ext cx="325410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IB: myc</a:t>
              </a:r>
              <a:endParaRPr lang="zh-CN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75">
              <a:extLst>
                <a:ext uri="{FF2B5EF4-FFF2-40B4-BE49-F238E27FC236}">
                  <a16:creationId xmlns:a16="http://schemas.microsoft.com/office/drawing/2014/main" id="{AD2DC2F9-9250-43F9-1468-E6F05ADEB399}"/>
                </a:ext>
              </a:extLst>
            </p:cNvPr>
            <p:cNvSpPr txBox="1"/>
            <p:nvPr/>
          </p:nvSpPr>
          <p:spPr>
            <a:xfrm>
              <a:off x="2581070" y="1190562"/>
              <a:ext cx="384721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IP: FLAG</a:t>
              </a:r>
              <a:endParaRPr lang="zh-CN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5" name="Straight Connector 6">
              <a:extLst>
                <a:ext uri="{FF2B5EF4-FFF2-40B4-BE49-F238E27FC236}">
                  <a16:creationId xmlns:a16="http://schemas.microsoft.com/office/drawing/2014/main" id="{DD5587D9-97C5-A35B-D817-09E6FC004A71}"/>
                </a:ext>
              </a:extLst>
            </p:cNvPr>
            <p:cNvCxnSpPr>
              <a:cxnSpLocks/>
            </p:cNvCxnSpPr>
            <p:nvPr/>
          </p:nvCxnSpPr>
          <p:spPr>
            <a:xfrm>
              <a:off x="2534295" y="1294658"/>
              <a:ext cx="540000" cy="0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6" name="TextBox 84">
              <a:extLst>
                <a:ext uri="{FF2B5EF4-FFF2-40B4-BE49-F238E27FC236}">
                  <a16:creationId xmlns:a16="http://schemas.microsoft.com/office/drawing/2014/main" id="{CE54A273-43CF-B190-53E8-794F1E8A848B}"/>
                </a:ext>
              </a:extLst>
            </p:cNvPr>
            <p:cNvSpPr txBox="1"/>
            <p:nvPr/>
          </p:nvSpPr>
          <p:spPr>
            <a:xfrm>
              <a:off x="2684765" y="1856037"/>
              <a:ext cx="389530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IB: FLAG</a:t>
              </a:r>
              <a:endParaRPr lang="zh-CN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TextBox 85">
              <a:extLst>
                <a:ext uri="{FF2B5EF4-FFF2-40B4-BE49-F238E27FC236}">
                  <a16:creationId xmlns:a16="http://schemas.microsoft.com/office/drawing/2014/main" id="{7CC74840-A27E-E3B9-3AAB-17854C98F818}"/>
                </a:ext>
              </a:extLst>
            </p:cNvPr>
            <p:cNvSpPr txBox="1"/>
            <p:nvPr/>
          </p:nvSpPr>
          <p:spPr>
            <a:xfrm>
              <a:off x="2748885" y="1678944"/>
              <a:ext cx="325410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IB: myc</a:t>
              </a:r>
              <a:endParaRPr lang="zh-CN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TextBox 86">
              <a:extLst>
                <a:ext uri="{FF2B5EF4-FFF2-40B4-BE49-F238E27FC236}">
                  <a16:creationId xmlns:a16="http://schemas.microsoft.com/office/drawing/2014/main" id="{8ABBC8AE-6CA5-12F3-381D-177ADE2AA0E5}"/>
                </a:ext>
              </a:extLst>
            </p:cNvPr>
            <p:cNvSpPr txBox="1"/>
            <p:nvPr/>
          </p:nvSpPr>
          <p:spPr>
            <a:xfrm>
              <a:off x="2581070" y="1559906"/>
              <a:ext cx="333425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Lysates</a:t>
              </a:r>
              <a:endParaRPr lang="zh-CN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9" name="Straight Connector 6">
              <a:extLst>
                <a:ext uri="{FF2B5EF4-FFF2-40B4-BE49-F238E27FC236}">
                  <a16:creationId xmlns:a16="http://schemas.microsoft.com/office/drawing/2014/main" id="{4E94B779-352E-B175-9B0E-77943317CC60}"/>
                </a:ext>
              </a:extLst>
            </p:cNvPr>
            <p:cNvCxnSpPr>
              <a:cxnSpLocks/>
            </p:cNvCxnSpPr>
            <p:nvPr/>
          </p:nvCxnSpPr>
          <p:spPr>
            <a:xfrm>
              <a:off x="2534295" y="1675379"/>
              <a:ext cx="540000" cy="0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0" name="Freeform 46">
              <a:extLst>
                <a:ext uri="{FF2B5EF4-FFF2-40B4-BE49-F238E27FC236}">
                  <a16:creationId xmlns:a16="http://schemas.microsoft.com/office/drawing/2014/main" id="{94F72286-853A-D484-66DF-64C211A77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4561" y="1083047"/>
              <a:ext cx="216000" cy="72000"/>
            </a:xfrm>
            <a:custGeom>
              <a:avLst/>
              <a:gdLst>
                <a:gd name="T0" fmla="*/ 2147483647 w 1112"/>
                <a:gd name="T1" fmla="*/ 2147483647 h 130"/>
                <a:gd name="T2" fmla="*/ 0 w 1112"/>
                <a:gd name="T3" fmla="*/ 2147483647 h 130"/>
                <a:gd name="T4" fmla="*/ 2147483647 w 1112"/>
                <a:gd name="T5" fmla="*/ 0 h 130"/>
                <a:gd name="T6" fmla="*/ 2147483647 w 1112"/>
                <a:gd name="T7" fmla="*/ 0 h 130"/>
                <a:gd name="T8" fmla="*/ 2147483647 w 1112"/>
                <a:gd name="T9" fmla="*/ 2147483647 h 1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2"/>
                <a:gd name="T16" fmla="*/ 0 h 130"/>
                <a:gd name="T17" fmla="*/ 1112 w 1112"/>
                <a:gd name="T18" fmla="*/ 130 h 1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2" h="130">
                  <a:moveTo>
                    <a:pt x="1112" y="130"/>
                  </a:moveTo>
                  <a:lnTo>
                    <a:pt x="0" y="130"/>
                  </a:lnTo>
                  <a:lnTo>
                    <a:pt x="1112" y="0"/>
                  </a:lnTo>
                  <a:lnTo>
                    <a:pt x="1112" y="130"/>
                  </a:lnTo>
                  <a:close/>
                </a:path>
              </a:pathLst>
            </a:custGeom>
            <a:solidFill>
              <a:schemeClr val="tx1"/>
            </a:solidFill>
            <a:ln w="12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sz="70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21" name="TextBox 84">
              <a:extLst>
                <a:ext uri="{FF2B5EF4-FFF2-40B4-BE49-F238E27FC236}">
                  <a16:creationId xmlns:a16="http://schemas.microsoft.com/office/drawing/2014/main" id="{8F5589D3-4999-AEF1-D26F-5532D8260B36}"/>
                </a:ext>
              </a:extLst>
            </p:cNvPr>
            <p:cNvSpPr txBox="1"/>
            <p:nvPr/>
          </p:nvSpPr>
          <p:spPr>
            <a:xfrm>
              <a:off x="2633469" y="2042416"/>
              <a:ext cx="440826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IB: β-actin</a:t>
              </a:r>
              <a:endParaRPr lang="zh-CN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5" name="TextBox 88">
            <a:extLst>
              <a:ext uri="{FF2B5EF4-FFF2-40B4-BE49-F238E27FC236}">
                <a16:creationId xmlns:a16="http://schemas.microsoft.com/office/drawing/2014/main" id="{134DF4C4-1929-49D9-26B2-67607191A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51" y="76200"/>
            <a:ext cx="652303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zh-CN" sz="1600" b="1" dirty="0"/>
              <a:t>Full unedited blot for Figure S9B, 9C,</a:t>
            </a:r>
            <a:r>
              <a:rPr lang="zh-CN" altLang="en-US" sz="1600" b="1" dirty="0"/>
              <a:t> </a:t>
            </a:r>
            <a:r>
              <a:rPr lang="en-US" altLang="zh-CN" sz="1600" b="1" dirty="0"/>
              <a:t>and 9E    </a:t>
            </a:r>
          </a:p>
        </p:txBody>
      </p:sp>
      <p:pic>
        <p:nvPicPr>
          <p:cNvPr id="64" name="图片 63">
            <a:extLst>
              <a:ext uri="{FF2B5EF4-FFF2-40B4-BE49-F238E27FC236}">
                <a16:creationId xmlns:a16="http://schemas.microsoft.com/office/drawing/2014/main" id="{B7C856CB-B301-8A62-A9AC-FE76DDF68207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33411" t="34742" r="27280" b="56342"/>
          <a:stretch/>
        </p:blipFill>
        <p:spPr>
          <a:xfrm>
            <a:off x="4814099" y="6157129"/>
            <a:ext cx="1492290" cy="449220"/>
          </a:xfrm>
          <a:prstGeom prst="rect">
            <a:avLst/>
          </a:prstGeom>
        </p:spPr>
      </p:pic>
      <p:sp>
        <p:nvSpPr>
          <p:cNvPr id="128" name="文本框 127">
            <a:extLst>
              <a:ext uri="{FF2B5EF4-FFF2-40B4-BE49-F238E27FC236}">
                <a16:creationId xmlns:a16="http://schemas.microsoft.com/office/drawing/2014/main" id="{C84792B3-4C5D-6466-EC7A-92225D29CA76}"/>
              </a:ext>
            </a:extLst>
          </p:cNvPr>
          <p:cNvSpPr txBox="1"/>
          <p:nvPr/>
        </p:nvSpPr>
        <p:spPr>
          <a:xfrm>
            <a:off x="3735114" y="6187382"/>
            <a:ext cx="1050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altLang="zh-CN" sz="1000" b="1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S9E.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Lysate </a:t>
            </a:r>
            <a:r>
              <a:rPr kumimoji="0" lang="en-US" altLang="zh-CN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myc</a:t>
            </a:r>
            <a:endParaRPr kumimoji="0" lang="zh-CN" alt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26E93821-B418-BC52-33BD-D50622DB119C}"/>
              </a:ext>
            </a:extLst>
          </p:cNvPr>
          <p:cNvSpPr/>
          <p:nvPr/>
        </p:nvSpPr>
        <p:spPr>
          <a:xfrm>
            <a:off x="5188499" y="6278603"/>
            <a:ext cx="1080000" cy="180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48" name="图片 147">
            <a:extLst>
              <a:ext uri="{FF2B5EF4-FFF2-40B4-BE49-F238E27FC236}">
                <a16:creationId xmlns:a16="http://schemas.microsoft.com/office/drawing/2014/main" id="{4170B56F-7CFC-2458-1B3C-FF8A462E0DCB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9679" t="27216" r="43307" b="62856"/>
          <a:stretch/>
        </p:blipFill>
        <p:spPr>
          <a:xfrm>
            <a:off x="4734864" y="5665552"/>
            <a:ext cx="1571525" cy="440396"/>
          </a:xfrm>
          <a:prstGeom prst="rect">
            <a:avLst/>
          </a:prstGeom>
        </p:spPr>
      </p:pic>
      <p:sp>
        <p:nvSpPr>
          <p:cNvPr id="162" name="文本框 161">
            <a:extLst>
              <a:ext uri="{FF2B5EF4-FFF2-40B4-BE49-F238E27FC236}">
                <a16:creationId xmlns:a16="http://schemas.microsoft.com/office/drawing/2014/main" id="{BBFC408A-C035-411F-6726-7747CD5A98FB}"/>
              </a:ext>
            </a:extLst>
          </p:cNvPr>
          <p:cNvSpPr txBox="1"/>
          <p:nvPr/>
        </p:nvSpPr>
        <p:spPr>
          <a:xfrm>
            <a:off x="3679030" y="5686106"/>
            <a:ext cx="11350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altLang="zh-CN" sz="1000" b="1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S9E.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IP FLAG</a:t>
            </a:r>
            <a:endParaRPr kumimoji="0" lang="zh-CN" alt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63" name="矩形 162">
            <a:extLst>
              <a:ext uri="{FF2B5EF4-FFF2-40B4-BE49-F238E27FC236}">
                <a16:creationId xmlns:a16="http://schemas.microsoft.com/office/drawing/2014/main" id="{89973FD5-81B2-233A-8804-8FA86D23ED58}"/>
              </a:ext>
            </a:extLst>
          </p:cNvPr>
          <p:cNvSpPr/>
          <p:nvPr/>
        </p:nvSpPr>
        <p:spPr>
          <a:xfrm>
            <a:off x="5099766" y="5725956"/>
            <a:ext cx="1080000" cy="180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4" name="文本框 163">
            <a:extLst>
              <a:ext uri="{FF2B5EF4-FFF2-40B4-BE49-F238E27FC236}">
                <a16:creationId xmlns:a16="http://schemas.microsoft.com/office/drawing/2014/main" id="{06D0F3BB-30F3-8047-AD88-5D541E176615}"/>
              </a:ext>
            </a:extLst>
          </p:cNvPr>
          <p:cNvSpPr txBox="1"/>
          <p:nvPr/>
        </p:nvSpPr>
        <p:spPr>
          <a:xfrm>
            <a:off x="3732209" y="7119793"/>
            <a:ext cx="11350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1000" b="1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S9E.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Lysate GST</a:t>
            </a:r>
            <a:endParaRPr kumimoji="0" lang="zh-CN" alt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65" name="图片 164">
            <a:extLst>
              <a:ext uri="{FF2B5EF4-FFF2-40B4-BE49-F238E27FC236}">
                <a16:creationId xmlns:a16="http://schemas.microsoft.com/office/drawing/2014/main" id="{60ECE639-9337-9541-EEC4-7C3FA4ADB5F6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l="37519" t="31231" r="22339" b="59379"/>
          <a:stretch/>
        </p:blipFill>
        <p:spPr>
          <a:xfrm>
            <a:off x="4785746" y="7116246"/>
            <a:ext cx="1288931" cy="400111"/>
          </a:xfrm>
          <a:prstGeom prst="rect">
            <a:avLst/>
          </a:prstGeom>
        </p:spPr>
      </p:pic>
      <p:sp>
        <p:nvSpPr>
          <p:cNvPr id="166" name="矩形 165">
            <a:extLst>
              <a:ext uri="{FF2B5EF4-FFF2-40B4-BE49-F238E27FC236}">
                <a16:creationId xmlns:a16="http://schemas.microsoft.com/office/drawing/2014/main" id="{1710884B-C31D-4B77-19C7-48E069AD13AD}"/>
              </a:ext>
            </a:extLst>
          </p:cNvPr>
          <p:cNvSpPr/>
          <p:nvPr/>
        </p:nvSpPr>
        <p:spPr>
          <a:xfrm>
            <a:off x="4877599" y="7148840"/>
            <a:ext cx="1080000" cy="180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67" name="图片 166">
            <a:extLst>
              <a:ext uri="{FF2B5EF4-FFF2-40B4-BE49-F238E27FC236}">
                <a16:creationId xmlns:a16="http://schemas.microsoft.com/office/drawing/2014/main" id="{BADF0BE0-7361-CCB2-58CC-95FB4686148B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40174" t="29266" r="15794" b="61058"/>
          <a:stretch/>
        </p:blipFill>
        <p:spPr>
          <a:xfrm>
            <a:off x="4814100" y="6640552"/>
            <a:ext cx="1510166" cy="440396"/>
          </a:xfrm>
          <a:prstGeom prst="rect">
            <a:avLst/>
          </a:prstGeom>
        </p:spPr>
      </p:pic>
      <p:sp>
        <p:nvSpPr>
          <p:cNvPr id="168" name="矩形 167">
            <a:extLst>
              <a:ext uri="{FF2B5EF4-FFF2-40B4-BE49-F238E27FC236}">
                <a16:creationId xmlns:a16="http://schemas.microsoft.com/office/drawing/2014/main" id="{6C023EAD-A9F0-436F-AB3F-2125D97D39ED}"/>
              </a:ext>
            </a:extLst>
          </p:cNvPr>
          <p:cNvSpPr/>
          <p:nvPr/>
        </p:nvSpPr>
        <p:spPr>
          <a:xfrm>
            <a:off x="5226384" y="6776482"/>
            <a:ext cx="1080000" cy="180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9" name="文本框 168">
            <a:extLst>
              <a:ext uri="{FF2B5EF4-FFF2-40B4-BE49-F238E27FC236}">
                <a16:creationId xmlns:a16="http://schemas.microsoft.com/office/drawing/2014/main" id="{88B41849-850F-D0B9-9730-990733008C2D}"/>
              </a:ext>
            </a:extLst>
          </p:cNvPr>
          <p:cNvSpPr txBox="1"/>
          <p:nvPr/>
        </p:nvSpPr>
        <p:spPr>
          <a:xfrm>
            <a:off x="3728700" y="6658088"/>
            <a:ext cx="11350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altLang="zh-CN" sz="1000" b="1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S9E.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Lysate FLAG</a:t>
            </a:r>
            <a:endParaRPr kumimoji="0" lang="zh-CN" alt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70" name="图片 169">
            <a:extLst>
              <a:ext uri="{FF2B5EF4-FFF2-40B4-BE49-F238E27FC236}">
                <a16:creationId xmlns:a16="http://schemas.microsoft.com/office/drawing/2014/main" id="{90DA85FE-6740-13FB-86D4-42470665CB50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 l="8367" t="29624" r="50052" b="57908"/>
          <a:stretch/>
        </p:blipFill>
        <p:spPr>
          <a:xfrm>
            <a:off x="4734864" y="5096112"/>
            <a:ext cx="1376961" cy="547892"/>
          </a:xfrm>
          <a:prstGeom prst="rect">
            <a:avLst/>
          </a:prstGeom>
        </p:spPr>
      </p:pic>
      <p:sp>
        <p:nvSpPr>
          <p:cNvPr id="171" name="矩形 170">
            <a:extLst>
              <a:ext uri="{FF2B5EF4-FFF2-40B4-BE49-F238E27FC236}">
                <a16:creationId xmlns:a16="http://schemas.microsoft.com/office/drawing/2014/main" id="{273611EE-552D-1FE8-4AB1-AD3A37219625}"/>
              </a:ext>
            </a:extLst>
          </p:cNvPr>
          <p:cNvSpPr/>
          <p:nvPr/>
        </p:nvSpPr>
        <p:spPr>
          <a:xfrm>
            <a:off x="5007275" y="5239739"/>
            <a:ext cx="1080000" cy="180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2" name="文本框 171">
            <a:extLst>
              <a:ext uri="{FF2B5EF4-FFF2-40B4-BE49-F238E27FC236}">
                <a16:creationId xmlns:a16="http://schemas.microsoft.com/office/drawing/2014/main" id="{39691B7E-990B-3ECF-6199-26B341FCD734}"/>
              </a:ext>
            </a:extLst>
          </p:cNvPr>
          <p:cNvSpPr txBox="1"/>
          <p:nvPr/>
        </p:nvSpPr>
        <p:spPr>
          <a:xfrm>
            <a:off x="3735114" y="5165687"/>
            <a:ext cx="11350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altLang="zh-CN" sz="1000" b="1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S9E.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IP </a:t>
            </a:r>
            <a:r>
              <a:rPr kumimoji="0" lang="en-US" altLang="zh-CN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myc</a:t>
            </a:r>
            <a:endParaRPr kumimoji="0" lang="zh-CN" alt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73" name="图片 172">
            <a:extLst>
              <a:ext uri="{FF2B5EF4-FFF2-40B4-BE49-F238E27FC236}">
                <a16:creationId xmlns:a16="http://schemas.microsoft.com/office/drawing/2014/main" id="{1C4E19A3-E7E0-068F-D27D-8141DFB9F16B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 l="10220" t="29958" r="20448" b="57870"/>
          <a:stretch/>
        </p:blipFill>
        <p:spPr>
          <a:xfrm>
            <a:off x="1153149" y="2709834"/>
            <a:ext cx="2308975" cy="537978"/>
          </a:xfrm>
          <a:prstGeom prst="rect">
            <a:avLst/>
          </a:prstGeom>
        </p:spPr>
      </p:pic>
      <p:sp>
        <p:nvSpPr>
          <p:cNvPr id="174" name="矩形 173">
            <a:extLst>
              <a:ext uri="{FF2B5EF4-FFF2-40B4-BE49-F238E27FC236}">
                <a16:creationId xmlns:a16="http://schemas.microsoft.com/office/drawing/2014/main" id="{2159783D-1198-5563-F6BF-9F8EE131F793}"/>
              </a:ext>
            </a:extLst>
          </p:cNvPr>
          <p:cNvSpPr>
            <a:spLocks noChangeAspect="1"/>
          </p:cNvSpPr>
          <p:nvPr/>
        </p:nvSpPr>
        <p:spPr>
          <a:xfrm>
            <a:off x="1623401" y="3015183"/>
            <a:ext cx="1620000" cy="180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75" name="图片 174">
            <a:extLst>
              <a:ext uri="{FF2B5EF4-FFF2-40B4-BE49-F238E27FC236}">
                <a16:creationId xmlns:a16="http://schemas.microsoft.com/office/drawing/2014/main" id="{CFCE6092-3393-1F59-F2DE-4BC4E792F728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 l="12565" t="31430" r="18588" b="58166"/>
          <a:stretch/>
        </p:blipFill>
        <p:spPr>
          <a:xfrm>
            <a:off x="1238415" y="3276600"/>
            <a:ext cx="2196000" cy="440396"/>
          </a:xfrm>
          <a:prstGeom prst="rect">
            <a:avLst/>
          </a:prstGeom>
        </p:spPr>
      </p:pic>
      <p:sp>
        <p:nvSpPr>
          <p:cNvPr id="176" name="矩形 175">
            <a:extLst>
              <a:ext uri="{FF2B5EF4-FFF2-40B4-BE49-F238E27FC236}">
                <a16:creationId xmlns:a16="http://schemas.microsoft.com/office/drawing/2014/main" id="{119C546D-B01E-7C65-7661-76F05888B4AF}"/>
              </a:ext>
            </a:extLst>
          </p:cNvPr>
          <p:cNvSpPr>
            <a:spLocks noChangeAspect="1"/>
          </p:cNvSpPr>
          <p:nvPr/>
        </p:nvSpPr>
        <p:spPr>
          <a:xfrm>
            <a:off x="1679791" y="3285086"/>
            <a:ext cx="1620000" cy="422618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7" name="文本框 176">
            <a:extLst>
              <a:ext uri="{FF2B5EF4-FFF2-40B4-BE49-F238E27FC236}">
                <a16:creationId xmlns:a16="http://schemas.microsoft.com/office/drawing/2014/main" id="{DA8936BC-CCD2-0692-D64C-5DA5D899EA8C}"/>
              </a:ext>
            </a:extLst>
          </p:cNvPr>
          <p:cNvSpPr txBox="1"/>
          <p:nvPr/>
        </p:nvSpPr>
        <p:spPr>
          <a:xfrm>
            <a:off x="424817" y="2713117"/>
            <a:ext cx="11350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S9B.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IP </a:t>
            </a:r>
            <a:r>
              <a:rPr kumimoji="0" lang="en-US" altLang="zh-CN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myc</a:t>
            </a:r>
            <a:endParaRPr kumimoji="0" lang="zh-CN" alt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78" name="文本框 177">
            <a:extLst>
              <a:ext uri="{FF2B5EF4-FFF2-40B4-BE49-F238E27FC236}">
                <a16:creationId xmlns:a16="http://schemas.microsoft.com/office/drawing/2014/main" id="{F6A941F4-46A7-D429-3FD9-901F586CBB64}"/>
              </a:ext>
            </a:extLst>
          </p:cNvPr>
          <p:cNvSpPr txBox="1"/>
          <p:nvPr/>
        </p:nvSpPr>
        <p:spPr>
          <a:xfrm>
            <a:off x="424817" y="3334214"/>
            <a:ext cx="11350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en-US" altLang="zh-CN" sz="1000" b="1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S9B</a:t>
            </a: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.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IP FLAG</a:t>
            </a:r>
            <a:endParaRPr kumimoji="0" lang="zh-CN" alt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79" name="图片 178">
            <a:extLst>
              <a:ext uri="{FF2B5EF4-FFF2-40B4-BE49-F238E27FC236}">
                <a16:creationId xmlns:a16="http://schemas.microsoft.com/office/drawing/2014/main" id="{9C3458C2-1483-3E01-D302-63705E9C3795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 l="29230" t="55356" r="14623" b="32926"/>
          <a:stretch/>
        </p:blipFill>
        <p:spPr>
          <a:xfrm>
            <a:off x="1311328" y="4036257"/>
            <a:ext cx="1759280" cy="487228"/>
          </a:xfrm>
          <a:prstGeom prst="rect">
            <a:avLst/>
          </a:prstGeom>
        </p:spPr>
      </p:pic>
      <p:sp>
        <p:nvSpPr>
          <p:cNvPr id="180" name="矩形 179">
            <a:extLst>
              <a:ext uri="{FF2B5EF4-FFF2-40B4-BE49-F238E27FC236}">
                <a16:creationId xmlns:a16="http://schemas.microsoft.com/office/drawing/2014/main" id="{FA0A007F-334E-2D4B-C807-82620F684DA0}"/>
              </a:ext>
            </a:extLst>
          </p:cNvPr>
          <p:cNvSpPr>
            <a:spLocks noChangeAspect="1"/>
          </p:cNvSpPr>
          <p:nvPr/>
        </p:nvSpPr>
        <p:spPr>
          <a:xfrm>
            <a:off x="1349661" y="4101612"/>
            <a:ext cx="1620000" cy="180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1" name="文本框 180">
            <a:extLst>
              <a:ext uri="{FF2B5EF4-FFF2-40B4-BE49-F238E27FC236}">
                <a16:creationId xmlns:a16="http://schemas.microsoft.com/office/drawing/2014/main" id="{B58D2A93-9C01-27A9-C623-FDF3C7471DEA}"/>
              </a:ext>
            </a:extLst>
          </p:cNvPr>
          <p:cNvSpPr txBox="1"/>
          <p:nvPr/>
        </p:nvSpPr>
        <p:spPr>
          <a:xfrm>
            <a:off x="424817" y="3878869"/>
            <a:ext cx="11350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en-US" altLang="zh-CN" sz="1000" b="1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S9B</a:t>
            </a: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.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Lysate </a:t>
            </a:r>
            <a:r>
              <a:rPr kumimoji="0" lang="en-US" altLang="zh-CN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myc</a:t>
            </a:r>
            <a:endParaRPr kumimoji="0" lang="zh-CN" alt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82" name="图片 181">
            <a:extLst>
              <a:ext uri="{FF2B5EF4-FFF2-40B4-BE49-F238E27FC236}">
                <a16:creationId xmlns:a16="http://schemas.microsoft.com/office/drawing/2014/main" id="{EAB1C2F7-10F6-F66B-53DD-F64B03D33317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 l="9679" t="26934" r="16588" b="61672"/>
          <a:stretch/>
        </p:blipFill>
        <p:spPr>
          <a:xfrm>
            <a:off x="1215600" y="4571385"/>
            <a:ext cx="2376000" cy="487227"/>
          </a:xfrm>
          <a:prstGeom prst="rect">
            <a:avLst/>
          </a:prstGeom>
        </p:spPr>
      </p:pic>
      <p:sp>
        <p:nvSpPr>
          <p:cNvPr id="183" name="矩形 182">
            <a:extLst>
              <a:ext uri="{FF2B5EF4-FFF2-40B4-BE49-F238E27FC236}">
                <a16:creationId xmlns:a16="http://schemas.microsoft.com/office/drawing/2014/main" id="{4333D75E-EB5B-C241-EE9D-B3D937E551C2}"/>
              </a:ext>
            </a:extLst>
          </p:cNvPr>
          <p:cNvSpPr>
            <a:spLocks noChangeAspect="1"/>
          </p:cNvSpPr>
          <p:nvPr/>
        </p:nvSpPr>
        <p:spPr>
          <a:xfrm>
            <a:off x="1709671" y="4584909"/>
            <a:ext cx="1620000" cy="422618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4" name="文本框 183">
            <a:extLst>
              <a:ext uri="{FF2B5EF4-FFF2-40B4-BE49-F238E27FC236}">
                <a16:creationId xmlns:a16="http://schemas.microsoft.com/office/drawing/2014/main" id="{2EE15464-BA92-09CF-97EE-85A788506D1D}"/>
              </a:ext>
            </a:extLst>
          </p:cNvPr>
          <p:cNvSpPr txBox="1"/>
          <p:nvPr/>
        </p:nvSpPr>
        <p:spPr>
          <a:xfrm>
            <a:off x="424817" y="4537999"/>
            <a:ext cx="11350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en-US" altLang="zh-CN" sz="1000" b="1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S9B</a:t>
            </a: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.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Lysate FLAG</a:t>
            </a:r>
            <a:endParaRPr kumimoji="0" lang="zh-CN" alt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85" name="图片 184">
            <a:extLst>
              <a:ext uri="{FF2B5EF4-FFF2-40B4-BE49-F238E27FC236}">
                <a16:creationId xmlns:a16="http://schemas.microsoft.com/office/drawing/2014/main" id="{C2F28D25-11F4-0F3E-8CB1-3F28A2F1F83B}"/>
              </a:ext>
            </a:extLst>
          </p:cNvPr>
          <p:cNvPicPr>
            <a:picLocks noChangeAspect="1"/>
          </p:cNvPicPr>
          <p:nvPr/>
        </p:nvPicPr>
        <p:blipFill>
          <a:blip r:embed="rId26"/>
          <a:srcRect t="28352"/>
          <a:stretch/>
        </p:blipFill>
        <p:spPr>
          <a:xfrm>
            <a:off x="1288817" y="5436096"/>
            <a:ext cx="1101872" cy="476806"/>
          </a:xfrm>
          <a:prstGeom prst="rect">
            <a:avLst/>
          </a:prstGeom>
        </p:spPr>
      </p:pic>
      <p:pic>
        <p:nvPicPr>
          <p:cNvPr id="186" name="图片 185">
            <a:extLst>
              <a:ext uri="{FF2B5EF4-FFF2-40B4-BE49-F238E27FC236}">
                <a16:creationId xmlns:a16="http://schemas.microsoft.com/office/drawing/2014/main" id="{C111804F-45DA-B2D8-96BC-4199B3810165}"/>
              </a:ext>
            </a:extLst>
          </p:cNvPr>
          <p:cNvPicPr>
            <a:picLocks noChangeAspect="1"/>
          </p:cNvPicPr>
          <p:nvPr/>
        </p:nvPicPr>
        <p:blipFill>
          <a:blip r:embed="rId27"/>
          <a:srcRect b="39044"/>
          <a:stretch/>
        </p:blipFill>
        <p:spPr>
          <a:xfrm>
            <a:off x="1278142" y="6101184"/>
            <a:ext cx="1096468" cy="476806"/>
          </a:xfrm>
          <a:prstGeom prst="rect">
            <a:avLst/>
          </a:prstGeom>
        </p:spPr>
      </p:pic>
      <p:pic>
        <p:nvPicPr>
          <p:cNvPr id="187" name="图片 186">
            <a:extLst>
              <a:ext uri="{FF2B5EF4-FFF2-40B4-BE49-F238E27FC236}">
                <a16:creationId xmlns:a16="http://schemas.microsoft.com/office/drawing/2014/main" id="{53E978F3-6FA8-0B41-78A6-DDCE021565AC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 t="43065"/>
          <a:stretch/>
        </p:blipFill>
        <p:spPr>
          <a:xfrm>
            <a:off x="1298343" y="6609718"/>
            <a:ext cx="1032574" cy="409928"/>
          </a:xfrm>
          <a:prstGeom prst="rect">
            <a:avLst/>
          </a:prstGeom>
        </p:spPr>
      </p:pic>
      <p:pic>
        <p:nvPicPr>
          <p:cNvPr id="188" name="图片 187">
            <a:extLst>
              <a:ext uri="{FF2B5EF4-FFF2-40B4-BE49-F238E27FC236}">
                <a16:creationId xmlns:a16="http://schemas.microsoft.com/office/drawing/2014/main" id="{9B6AC0DE-6B33-631D-EC60-2337041DCC2B}"/>
              </a:ext>
            </a:extLst>
          </p:cNvPr>
          <p:cNvPicPr>
            <a:picLocks noChangeAspect="1"/>
          </p:cNvPicPr>
          <p:nvPr/>
        </p:nvPicPr>
        <p:blipFill>
          <a:blip r:embed="rId29"/>
          <a:srcRect b="46817"/>
          <a:stretch/>
        </p:blipFill>
        <p:spPr>
          <a:xfrm>
            <a:off x="1303312" y="7055560"/>
            <a:ext cx="914255" cy="306335"/>
          </a:xfrm>
          <a:prstGeom prst="rect">
            <a:avLst/>
          </a:prstGeom>
        </p:spPr>
      </p:pic>
      <p:sp>
        <p:nvSpPr>
          <p:cNvPr id="190" name="矩形 189">
            <a:extLst>
              <a:ext uri="{FF2B5EF4-FFF2-40B4-BE49-F238E27FC236}">
                <a16:creationId xmlns:a16="http://schemas.microsoft.com/office/drawing/2014/main" id="{76CE79E9-8314-7E5F-0E1B-73A33B43E6D1}"/>
              </a:ext>
            </a:extLst>
          </p:cNvPr>
          <p:cNvSpPr/>
          <p:nvPr/>
        </p:nvSpPr>
        <p:spPr>
          <a:xfrm>
            <a:off x="1515221" y="5585638"/>
            <a:ext cx="432000" cy="144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1" name="矩形 190">
            <a:extLst>
              <a:ext uri="{FF2B5EF4-FFF2-40B4-BE49-F238E27FC236}">
                <a16:creationId xmlns:a16="http://schemas.microsoft.com/office/drawing/2014/main" id="{DBBD7491-5758-31FC-3262-099B7D5CD628}"/>
              </a:ext>
            </a:extLst>
          </p:cNvPr>
          <p:cNvSpPr/>
          <p:nvPr/>
        </p:nvSpPr>
        <p:spPr>
          <a:xfrm>
            <a:off x="1482511" y="6255999"/>
            <a:ext cx="432000" cy="144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2" name="矩形 191">
            <a:extLst>
              <a:ext uri="{FF2B5EF4-FFF2-40B4-BE49-F238E27FC236}">
                <a16:creationId xmlns:a16="http://schemas.microsoft.com/office/drawing/2014/main" id="{F74A3A4D-2F9B-8576-761B-505FB9AC8E8D}"/>
              </a:ext>
            </a:extLst>
          </p:cNvPr>
          <p:cNvSpPr/>
          <p:nvPr/>
        </p:nvSpPr>
        <p:spPr>
          <a:xfrm>
            <a:off x="1470015" y="6693596"/>
            <a:ext cx="432000" cy="144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3" name="矩形 192">
            <a:extLst>
              <a:ext uri="{FF2B5EF4-FFF2-40B4-BE49-F238E27FC236}">
                <a16:creationId xmlns:a16="http://schemas.microsoft.com/office/drawing/2014/main" id="{FD8BBEF1-3430-7888-D7F2-D1D7F8DA00EA}"/>
              </a:ext>
            </a:extLst>
          </p:cNvPr>
          <p:cNvSpPr/>
          <p:nvPr/>
        </p:nvSpPr>
        <p:spPr>
          <a:xfrm>
            <a:off x="1403060" y="7141654"/>
            <a:ext cx="432000" cy="144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4" name="文本框 193">
            <a:extLst>
              <a:ext uri="{FF2B5EF4-FFF2-40B4-BE49-F238E27FC236}">
                <a16:creationId xmlns:a16="http://schemas.microsoft.com/office/drawing/2014/main" id="{F5784782-C1BD-05D5-DF65-2B75D3BE935A}"/>
              </a:ext>
            </a:extLst>
          </p:cNvPr>
          <p:cNvSpPr txBox="1"/>
          <p:nvPr/>
        </p:nvSpPr>
        <p:spPr>
          <a:xfrm>
            <a:off x="424817" y="5457787"/>
            <a:ext cx="86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altLang="zh-CN" sz="1000" b="1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S9C</a:t>
            </a: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.</a:t>
            </a:r>
          </a:p>
          <a:p>
            <a:pPr defTabSz="457200"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IP </a:t>
            </a:r>
            <a:r>
              <a:rPr kumimoji="0" lang="en-US" altLang="zh-CN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myc</a:t>
            </a:r>
            <a:endParaRPr kumimoji="0" lang="zh-CN" alt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95" name="文本框 194">
            <a:extLst>
              <a:ext uri="{FF2B5EF4-FFF2-40B4-BE49-F238E27FC236}">
                <a16:creationId xmlns:a16="http://schemas.microsoft.com/office/drawing/2014/main" id="{0C3CA19F-9512-1972-7FF6-73C4BB895298}"/>
              </a:ext>
            </a:extLst>
          </p:cNvPr>
          <p:cNvSpPr txBox="1"/>
          <p:nvPr/>
        </p:nvSpPr>
        <p:spPr>
          <a:xfrm>
            <a:off x="424817" y="6009701"/>
            <a:ext cx="86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en-US" altLang="zh-CN" sz="1000" b="1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S9C. </a:t>
            </a:r>
          </a:p>
          <a:p>
            <a:pPr lvl="0" defTabSz="457200"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IP FLAG</a:t>
            </a:r>
            <a:endParaRPr kumimoji="0" lang="zh-CN" alt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96" name="文本框 195">
            <a:extLst>
              <a:ext uri="{FF2B5EF4-FFF2-40B4-BE49-F238E27FC236}">
                <a16:creationId xmlns:a16="http://schemas.microsoft.com/office/drawing/2014/main" id="{500352FC-1AAB-5FA9-4A0A-CDE59875777B}"/>
              </a:ext>
            </a:extLst>
          </p:cNvPr>
          <p:cNvSpPr txBox="1"/>
          <p:nvPr/>
        </p:nvSpPr>
        <p:spPr>
          <a:xfrm>
            <a:off x="424817" y="6561922"/>
            <a:ext cx="9579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en-US" altLang="zh-CN" sz="1000" b="1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S9C. </a:t>
            </a:r>
          </a:p>
          <a:p>
            <a:pPr lvl="0" defTabSz="457200"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Lysate </a:t>
            </a:r>
            <a:r>
              <a:rPr kumimoji="0" lang="en-US" altLang="zh-CN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myc</a:t>
            </a:r>
            <a:endParaRPr kumimoji="0" lang="zh-CN" alt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97" name="文本框 196">
            <a:extLst>
              <a:ext uri="{FF2B5EF4-FFF2-40B4-BE49-F238E27FC236}">
                <a16:creationId xmlns:a16="http://schemas.microsoft.com/office/drawing/2014/main" id="{E518517B-9ED2-B84C-905F-404DFA99FDBB}"/>
              </a:ext>
            </a:extLst>
          </p:cNvPr>
          <p:cNvSpPr txBox="1"/>
          <p:nvPr/>
        </p:nvSpPr>
        <p:spPr>
          <a:xfrm>
            <a:off x="424817" y="7011534"/>
            <a:ext cx="1451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en-US" altLang="zh-CN" sz="1000" b="1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S9C. </a:t>
            </a:r>
          </a:p>
          <a:p>
            <a:pPr lvl="0" defTabSz="457200"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Lysate FLAG</a:t>
            </a:r>
            <a:endParaRPr kumimoji="0" lang="zh-CN" alt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98" name="图片 197">
            <a:extLst>
              <a:ext uri="{FF2B5EF4-FFF2-40B4-BE49-F238E27FC236}">
                <a16:creationId xmlns:a16="http://schemas.microsoft.com/office/drawing/2014/main" id="{2CDCDF71-23C4-266E-0EA0-29F234EEFC48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618256" y="7570305"/>
            <a:ext cx="1706010" cy="360000"/>
          </a:xfrm>
          <a:prstGeom prst="rect">
            <a:avLst/>
          </a:prstGeom>
        </p:spPr>
      </p:pic>
      <p:sp>
        <p:nvSpPr>
          <p:cNvPr id="199" name="矩形 198">
            <a:extLst>
              <a:ext uri="{FF2B5EF4-FFF2-40B4-BE49-F238E27FC236}">
                <a16:creationId xmlns:a16="http://schemas.microsoft.com/office/drawing/2014/main" id="{20B22034-BFD3-7218-711B-6B6CACBE2563}"/>
              </a:ext>
            </a:extLst>
          </p:cNvPr>
          <p:cNvSpPr/>
          <p:nvPr/>
        </p:nvSpPr>
        <p:spPr>
          <a:xfrm>
            <a:off x="5216860" y="7704387"/>
            <a:ext cx="1080000" cy="180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0" name="TextBox 84">
            <a:extLst>
              <a:ext uri="{FF2B5EF4-FFF2-40B4-BE49-F238E27FC236}">
                <a16:creationId xmlns:a16="http://schemas.microsoft.com/office/drawing/2014/main" id="{4CDE9622-DA88-762A-574F-7DA3F2270E5D}"/>
              </a:ext>
            </a:extLst>
          </p:cNvPr>
          <p:cNvSpPr txBox="1"/>
          <p:nvPr/>
        </p:nvSpPr>
        <p:spPr>
          <a:xfrm>
            <a:off x="3815958" y="7618279"/>
            <a:ext cx="62677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1000" b="1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S9E. </a:t>
            </a:r>
          </a:p>
          <a:p>
            <a:r>
              <a: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rPr>
              <a:t>IB: β-actin</a:t>
            </a:r>
            <a:endParaRPr lang="zh-CN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1" name="图片 200">
            <a:extLst>
              <a:ext uri="{FF2B5EF4-FFF2-40B4-BE49-F238E27FC236}">
                <a16:creationId xmlns:a16="http://schemas.microsoft.com/office/drawing/2014/main" id="{F1AC47AF-5AB6-3CE0-6B57-B942A7531993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250027" y="7570809"/>
            <a:ext cx="1429603" cy="308493"/>
          </a:xfrm>
          <a:prstGeom prst="rect">
            <a:avLst/>
          </a:prstGeom>
        </p:spPr>
      </p:pic>
      <p:sp>
        <p:nvSpPr>
          <p:cNvPr id="202" name="矩形 201">
            <a:extLst>
              <a:ext uri="{FF2B5EF4-FFF2-40B4-BE49-F238E27FC236}">
                <a16:creationId xmlns:a16="http://schemas.microsoft.com/office/drawing/2014/main" id="{CDA0D7C4-1EB4-292B-B6EC-D18622A55020}"/>
              </a:ext>
            </a:extLst>
          </p:cNvPr>
          <p:cNvSpPr/>
          <p:nvPr/>
        </p:nvSpPr>
        <p:spPr>
          <a:xfrm>
            <a:off x="2252765" y="7672234"/>
            <a:ext cx="432000" cy="14400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3" name="TextBox 84">
            <a:extLst>
              <a:ext uri="{FF2B5EF4-FFF2-40B4-BE49-F238E27FC236}">
                <a16:creationId xmlns:a16="http://schemas.microsoft.com/office/drawing/2014/main" id="{5C46E8E9-D897-7F70-A0EE-1EB6D671DE52}"/>
              </a:ext>
            </a:extLst>
          </p:cNvPr>
          <p:cNvSpPr txBox="1"/>
          <p:nvPr/>
        </p:nvSpPr>
        <p:spPr>
          <a:xfrm>
            <a:off x="424817" y="7648599"/>
            <a:ext cx="62677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1000" b="1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S9C.</a:t>
            </a:r>
            <a:endParaRPr lang="en-US" altLang="zh-CN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rPr>
              <a:t>IB: β-actin</a:t>
            </a:r>
            <a:endParaRPr lang="zh-CN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4" name="Straight Connector 49">
            <a:extLst>
              <a:ext uri="{FF2B5EF4-FFF2-40B4-BE49-F238E27FC236}">
                <a16:creationId xmlns:a16="http://schemas.microsoft.com/office/drawing/2014/main" id="{66B54371-9B9D-8A89-4807-DEFF47FD7D46}"/>
              </a:ext>
            </a:extLst>
          </p:cNvPr>
          <p:cNvCxnSpPr>
            <a:cxnSpLocks noChangeAspect="1"/>
          </p:cNvCxnSpPr>
          <p:nvPr/>
        </p:nvCxnSpPr>
        <p:spPr>
          <a:xfrm>
            <a:off x="1423084" y="5620729"/>
            <a:ext cx="7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文本框 204">
            <a:extLst>
              <a:ext uri="{FF2B5EF4-FFF2-40B4-BE49-F238E27FC236}">
                <a16:creationId xmlns:a16="http://schemas.microsoft.com/office/drawing/2014/main" id="{BB3A4F50-4235-0823-73B2-C0B525AA07DB}"/>
              </a:ext>
            </a:extLst>
          </p:cNvPr>
          <p:cNvSpPr txBox="1"/>
          <p:nvPr/>
        </p:nvSpPr>
        <p:spPr>
          <a:xfrm>
            <a:off x="1045668" y="5500745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37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6" name="Straight Connector 49">
            <a:extLst>
              <a:ext uri="{FF2B5EF4-FFF2-40B4-BE49-F238E27FC236}">
                <a16:creationId xmlns:a16="http://schemas.microsoft.com/office/drawing/2014/main" id="{56F696B4-E62D-8FBB-FF4A-165DB9E09FCF}"/>
              </a:ext>
            </a:extLst>
          </p:cNvPr>
          <p:cNvCxnSpPr>
            <a:cxnSpLocks noChangeAspect="1"/>
          </p:cNvCxnSpPr>
          <p:nvPr/>
        </p:nvCxnSpPr>
        <p:spPr>
          <a:xfrm>
            <a:off x="1389410" y="6714585"/>
            <a:ext cx="7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文本框 206">
            <a:extLst>
              <a:ext uri="{FF2B5EF4-FFF2-40B4-BE49-F238E27FC236}">
                <a16:creationId xmlns:a16="http://schemas.microsoft.com/office/drawing/2014/main" id="{AF43FAE4-8CC0-7DFF-EA96-C62E2CD32559}"/>
              </a:ext>
            </a:extLst>
          </p:cNvPr>
          <p:cNvSpPr txBox="1"/>
          <p:nvPr/>
        </p:nvSpPr>
        <p:spPr>
          <a:xfrm>
            <a:off x="1011994" y="6594601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37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4" name="Straight Connector 49">
            <a:extLst>
              <a:ext uri="{FF2B5EF4-FFF2-40B4-BE49-F238E27FC236}">
                <a16:creationId xmlns:a16="http://schemas.microsoft.com/office/drawing/2014/main" id="{FFC13314-9731-C834-775E-7CE5780A4D1B}"/>
              </a:ext>
            </a:extLst>
          </p:cNvPr>
          <p:cNvCxnSpPr>
            <a:cxnSpLocks noChangeAspect="1"/>
          </p:cNvCxnSpPr>
          <p:nvPr/>
        </p:nvCxnSpPr>
        <p:spPr>
          <a:xfrm>
            <a:off x="1401019" y="6180910"/>
            <a:ext cx="7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文本框 214">
            <a:extLst>
              <a:ext uri="{FF2B5EF4-FFF2-40B4-BE49-F238E27FC236}">
                <a16:creationId xmlns:a16="http://schemas.microsoft.com/office/drawing/2014/main" id="{8B6597C2-E113-3CF0-71B0-631592E74602}"/>
              </a:ext>
            </a:extLst>
          </p:cNvPr>
          <p:cNvSpPr txBox="1"/>
          <p:nvPr/>
        </p:nvSpPr>
        <p:spPr>
          <a:xfrm>
            <a:off x="1023603" y="6060926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6" name="Straight Connector 49">
            <a:extLst>
              <a:ext uri="{FF2B5EF4-FFF2-40B4-BE49-F238E27FC236}">
                <a16:creationId xmlns:a16="http://schemas.microsoft.com/office/drawing/2014/main" id="{4F7876DF-2C64-DA50-FF91-7F2C69C5ED7F}"/>
              </a:ext>
            </a:extLst>
          </p:cNvPr>
          <p:cNvCxnSpPr>
            <a:cxnSpLocks noChangeAspect="1"/>
          </p:cNvCxnSpPr>
          <p:nvPr/>
        </p:nvCxnSpPr>
        <p:spPr>
          <a:xfrm>
            <a:off x="1311536" y="7080948"/>
            <a:ext cx="7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文本框 216">
            <a:extLst>
              <a:ext uri="{FF2B5EF4-FFF2-40B4-BE49-F238E27FC236}">
                <a16:creationId xmlns:a16="http://schemas.microsoft.com/office/drawing/2014/main" id="{C1FBEE4F-43CB-8633-1F70-AB602A4173EC}"/>
              </a:ext>
            </a:extLst>
          </p:cNvPr>
          <p:cNvSpPr txBox="1"/>
          <p:nvPr/>
        </p:nvSpPr>
        <p:spPr>
          <a:xfrm>
            <a:off x="934120" y="6960964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8" name="Straight Connector 49">
            <a:extLst>
              <a:ext uri="{FF2B5EF4-FFF2-40B4-BE49-F238E27FC236}">
                <a16:creationId xmlns:a16="http://schemas.microsoft.com/office/drawing/2014/main" id="{3F1A898D-F6F6-3000-9B1D-F4626137A9F2}"/>
              </a:ext>
            </a:extLst>
          </p:cNvPr>
          <p:cNvCxnSpPr>
            <a:cxnSpLocks noChangeAspect="1"/>
          </p:cNvCxnSpPr>
          <p:nvPr/>
        </p:nvCxnSpPr>
        <p:spPr>
          <a:xfrm>
            <a:off x="2150232" y="7668127"/>
            <a:ext cx="7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9" name="文本框 218">
            <a:extLst>
              <a:ext uri="{FF2B5EF4-FFF2-40B4-BE49-F238E27FC236}">
                <a16:creationId xmlns:a16="http://schemas.microsoft.com/office/drawing/2014/main" id="{DD6E2187-CDEC-913E-3392-7AC7A6239CFC}"/>
              </a:ext>
            </a:extLst>
          </p:cNvPr>
          <p:cNvSpPr txBox="1"/>
          <p:nvPr/>
        </p:nvSpPr>
        <p:spPr>
          <a:xfrm>
            <a:off x="1772816" y="7548143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0" name="Straight Connector 49">
            <a:extLst>
              <a:ext uri="{FF2B5EF4-FFF2-40B4-BE49-F238E27FC236}">
                <a16:creationId xmlns:a16="http://schemas.microsoft.com/office/drawing/2014/main" id="{25EA65E0-4829-2AC9-486D-53BAAD546A30}"/>
              </a:ext>
            </a:extLst>
          </p:cNvPr>
          <p:cNvCxnSpPr>
            <a:cxnSpLocks noChangeAspect="1"/>
          </p:cNvCxnSpPr>
          <p:nvPr/>
        </p:nvCxnSpPr>
        <p:spPr>
          <a:xfrm>
            <a:off x="4775597" y="5425234"/>
            <a:ext cx="216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文本框 220">
            <a:extLst>
              <a:ext uri="{FF2B5EF4-FFF2-40B4-BE49-F238E27FC236}">
                <a16:creationId xmlns:a16="http://schemas.microsoft.com/office/drawing/2014/main" id="{1742DC66-B8CD-7D49-64FA-7A88EE602150}"/>
              </a:ext>
            </a:extLst>
          </p:cNvPr>
          <p:cNvSpPr txBox="1"/>
          <p:nvPr/>
        </p:nvSpPr>
        <p:spPr>
          <a:xfrm>
            <a:off x="4318149" y="5305250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37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2" name="Straight Connector 49">
            <a:extLst>
              <a:ext uri="{FF2B5EF4-FFF2-40B4-BE49-F238E27FC236}">
                <a16:creationId xmlns:a16="http://schemas.microsoft.com/office/drawing/2014/main" id="{4F496B9B-3174-25C2-2167-98A916E38021}"/>
              </a:ext>
            </a:extLst>
          </p:cNvPr>
          <p:cNvCxnSpPr>
            <a:cxnSpLocks noChangeAspect="1"/>
          </p:cNvCxnSpPr>
          <p:nvPr/>
        </p:nvCxnSpPr>
        <p:spPr>
          <a:xfrm>
            <a:off x="4961508" y="6499004"/>
            <a:ext cx="216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" name="文本框 222">
            <a:extLst>
              <a:ext uri="{FF2B5EF4-FFF2-40B4-BE49-F238E27FC236}">
                <a16:creationId xmlns:a16="http://schemas.microsoft.com/office/drawing/2014/main" id="{34A82F7A-3B65-74C5-44F9-A660CDFA4086}"/>
              </a:ext>
            </a:extLst>
          </p:cNvPr>
          <p:cNvSpPr txBox="1"/>
          <p:nvPr/>
        </p:nvSpPr>
        <p:spPr>
          <a:xfrm>
            <a:off x="4504060" y="6379020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37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4" name="Straight Connector 49">
            <a:extLst>
              <a:ext uri="{FF2B5EF4-FFF2-40B4-BE49-F238E27FC236}">
                <a16:creationId xmlns:a16="http://schemas.microsoft.com/office/drawing/2014/main" id="{3B2D8398-D82C-408A-21AF-066260B865B9}"/>
              </a:ext>
            </a:extLst>
          </p:cNvPr>
          <p:cNvCxnSpPr>
            <a:cxnSpLocks noChangeAspect="1"/>
          </p:cNvCxnSpPr>
          <p:nvPr/>
        </p:nvCxnSpPr>
        <p:spPr>
          <a:xfrm>
            <a:off x="5008099" y="7661227"/>
            <a:ext cx="7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" name="文本框 224">
            <a:extLst>
              <a:ext uri="{FF2B5EF4-FFF2-40B4-BE49-F238E27FC236}">
                <a16:creationId xmlns:a16="http://schemas.microsoft.com/office/drawing/2014/main" id="{63E8722F-756A-F1C1-8CA0-488E84258B00}"/>
              </a:ext>
            </a:extLst>
          </p:cNvPr>
          <p:cNvSpPr txBox="1"/>
          <p:nvPr/>
        </p:nvSpPr>
        <p:spPr>
          <a:xfrm>
            <a:off x="4605283" y="7553943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6" name="Straight Connector 49">
            <a:extLst>
              <a:ext uri="{FF2B5EF4-FFF2-40B4-BE49-F238E27FC236}">
                <a16:creationId xmlns:a16="http://schemas.microsoft.com/office/drawing/2014/main" id="{9BAEACD2-AC01-771F-E543-83E9D11AF4EC}"/>
              </a:ext>
            </a:extLst>
          </p:cNvPr>
          <p:cNvCxnSpPr>
            <a:cxnSpLocks noChangeAspect="1"/>
          </p:cNvCxnSpPr>
          <p:nvPr/>
        </p:nvCxnSpPr>
        <p:spPr>
          <a:xfrm>
            <a:off x="4858916" y="5860956"/>
            <a:ext cx="216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" name="文本框 226">
            <a:extLst>
              <a:ext uri="{FF2B5EF4-FFF2-40B4-BE49-F238E27FC236}">
                <a16:creationId xmlns:a16="http://schemas.microsoft.com/office/drawing/2014/main" id="{3E2EF8AF-F788-0C77-AD9E-631339374F40}"/>
              </a:ext>
            </a:extLst>
          </p:cNvPr>
          <p:cNvSpPr txBox="1"/>
          <p:nvPr/>
        </p:nvSpPr>
        <p:spPr>
          <a:xfrm>
            <a:off x="4401468" y="5740972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8" name="Straight Connector 49">
            <a:extLst>
              <a:ext uri="{FF2B5EF4-FFF2-40B4-BE49-F238E27FC236}">
                <a16:creationId xmlns:a16="http://schemas.microsoft.com/office/drawing/2014/main" id="{6674680E-23B6-8F7E-4D02-6FAE8B6D442D}"/>
              </a:ext>
            </a:extLst>
          </p:cNvPr>
          <p:cNvCxnSpPr>
            <a:cxnSpLocks noChangeAspect="1"/>
          </p:cNvCxnSpPr>
          <p:nvPr/>
        </p:nvCxnSpPr>
        <p:spPr>
          <a:xfrm>
            <a:off x="4984101" y="6890368"/>
            <a:ext cx="216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文本框 228">
            <a:extLst>
              <a:ext uri="{FF2B5EF4-FFF2-40B4-BE49-F238E27FC236}">
                <a16:creationId xmlns:a16="http://schemas.microsoft.com/office/drawing/2014/main" id="{DA7F82A0-0AD1-A8A8-FE88-A160EDB83997}"/>
              </a:ext>
            </a:extLst>
          </p:cNvPr>
          <p:cNvSpPr txBox="1"/>
          <p:nvPr/>
        </p:nvSpPr>
        <p:spPr>
          <a:xfrm>
            <a:off x="4526653" y="6770384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0" name="Straight Connector 49">
            <a:extLst>
              <a:ext uri="{FF2B5EF4-FFF2-40B4-BE49-F238E27FC236}">
                <a16:creationId xmlns:a16="http://schemas.microsoft.com/office/drawing/2014/main" id="{37FE761A-2823-A6D9-14E6-4131702D7FC2}"/>
              </a:ext>
            </a:extLst>
          </p:cNvPr>
          <p:cNvCxnSpPr>
            <a:cxnSpLocks noChangeAspect="1"/>
          </p:cNvCxnSpPr>
          <p:nvPr/>
        </p:nvCxnSpPr>
        <p:spPr>
          <a:xfrm>
            <a:off x="4641425" y="7265154"/>
            <a:ext cx="216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文本框 230">
            <a:extLst>
              <a:ext uri="{FF2B5EF4-FFF2-40B4-BE49-F238E27FC236}">
                <a16:creationId xmlns:a16="http://schemas.microsoft.com/office/drawing/2014/main" id="{4AE97A8E-50E0-640B-E17C-91966A5EC52B}"/>
              </a:ext>
            </a:extLst>
          </p:cNvPr>
          <p:cNvSpPr txBox="1"/>
          <p:nvPr/>
        </p:nvSpPr>
        <p:spPr>
          <a:xfrm>
            <a:off x="4183977" y="7145170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37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2" name="Straight Connector 49">
            <a:extLst>
              <a:ext uri="{FF2B5EF4-FFF2-40B4-BE49-F238E27FC236}">
                <a16:creationId xmlns:a16="http://schemas.microsoft.com/office/drawing/2014/main" id="{B5C38989-6882-FCAA-74D4-351D3D76EE95}"/>
              </a:ext>
            </a:extLst>
          </p:cNvPr>
          <p:cNvCxnSpPr>
            <a:cxnSpLocks noChangeAspect="1"/>
          </p:cNvCxnSpPr>
          <p:nvPr/>
        </p:nvCxnSpPr>
        <p:spPr>
          <a:xfrm>
            <a:off x="1401087" y="3027238"/>
            <a:ext cx="216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文本框 232">
            <a:extLst>
              <a:ext uri="{FF2B5EF4-FFF2-40B4-BE49-F238E27FC236}">
                <a16:creationId xmlns:a16="http://schemas.microsoft.com/office/drawing/2014/main" id="{BF086FE3-F2D7-77ED-005E-12503C60EA16}"/>
              </a:ext>
            </a:extLst>
          </p:cNvPr>
          <p:cNvSpPr txBox="1"/>
          <p:nvPr/>
        </p:nvSpPr>
        <p:spPr>
          <a:xfrm>
            <a:off x="943639" y="2907254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37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4" name="Straight Connector 49">
            <a:extLst>
              <a:ext uri="{FF2B5EF4-FFF2-40B4-BE49-F238E27FC236}">
                <a16:creationId xmlns:a16="http://schemas.microsoft.com/office/drawing/2014/main" id="{56E05815-273A-A161-A921-1B9553280057}"/>
              </a:ext>
            </a:extLst>
          </p:cNvPr>
          <p:cNvCxnSpPr>
            <a:cxnSpLocks noChangeAspect="1"/>
          </p:cNvCxnSpPr>
          <p:nvPr/>
        </p:nvCxnSpPr>
        <p:spPr>
          <a:xfrm>
            <a:off x="2932929" y="4151770"/>
            <a:ext cx="216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" name="文本框 234">
            <a:extLst>
              <a:ext uri="{FF2B5EF4-FFF2-40B4-BE49-F238E27FC236}">
                <a16:creationId xmlns:a16="http://schemas.microsoft.com/office/drawing/2014/main" id="{FF3252A4-1EF7-1343-39EC-D0BE8F80DA3D}"/>
              </a:ext>
            </a:extLst>
          </p:cNvPr>
          <p:cNvSpPr txBox="1"/>
          <p:nvPr/>
        </p:nvSpPr>
        <p:spPr>
          <a:xfrm>
            <a:off x="3112634" y="4031786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37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6" name="Straight Connector 49">
            <a:extLst>
              <a:ext uri="{FF2B5EF4-FFF2-40B4-BE49-F238E27FC236}">
                <a16:creationId xmlns:a16="http://schemas.microsoft.com/office/drawing/2014/main" id="{5B5EB1AB-2AD5-B1CF-5580-D7E16D07F7E9}"/>
              </a:ext>
            </a:extLst>
          </p:cNvPr>
          <p:cNvCxnSpPr>
            <a:cxnSpLocks noChangeAspect="1"/>
          </p:cNvCxnSpPr>
          <p:nvPr/>
        </p:nvCxnSpPr>
        <p:spPr>
          <a:xfrm>
            <a:off x="1637194" y="4742513"/>
            <a:ext cx="7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文本框 236">
            <a:extLst>
              <a:ext uri="{FF2B5EF4-FFF2-40B4-BE49-F238E27FC236}">
                <a16:creationId xmlns:a16="http://schemas.microsoft.com/office/drawing/2014/main" id="{38F95761-98A7-B20A-1D6D-E88463A86E08}"/>
              </a:ext>
            </a:extLst>
          </p:cNvPr>
          <p:cNvSpPr txBox="1"/>
          <p:nvPr/>
        </p:nvSpPr>
        <p:spPr>
          <a:xfrm>
            <a:off x="1239992" y="4637139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8" name="Straight Connector 49">
            <a:extLst>
              <a:ext uri="{FF2B5EF4-FFF2-40B4-BE49-F238E27FC236}">
                <a16:creationId xmlns:a16="http://schemas.microsoft.com/office/drawing/2014/main" id="{9E513310-355F-D6E2-190D-1BB4F2610DAF}"/>
              </a:ext>
            </a:extLst>
          </p:cNvPr>
          <p:cNvCxnSpPr>
            <a:cxnSpLocks noChangeAspect="1"/>
          </p:cNvCxnSpPr>
          <p:nvPr/>
        </p:nvCxnSpPr>
        <p:spPr>
          <a:xfrm>
            <a:off x="1616038" y="3433796"/>
            <a:ext cx="7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文本框 238">
            <a:extLst>
              <a:ext uri="{FF2B5EF4-FFF2-40B4-BE49-F238E27FC236}">
                <a16:creationId xmlns:a16="http://schemas.microsoft.com/office/drawing/2014/main" id="{A254D608-AC10-5ACA-358D-F2C4D60E4E79}"/>
              </a:ext>
            </a:extLst>
          </p:cNvPr>
          <p:cNvSpPr txBox="1"/>
          <p:nvPr/>
        </p:nvSpPr>
        <p:spPr>
          <a:xfrm>
            <a:off x="1218836" y="3328422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altLang="zh-CN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658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12538</TotalTime>
  <Words>298</Words>
  <Application>Microsoft Office PowerPoint</Application>
  <PresentationFormat>全屏显示(4:3)</PresentationFormat>
  <Paragraphs>151</Paragraphs>
  <Slides>2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2</vt:i4>
      </vt:variant>
    </vt:vector>
  </HeadingPairs>
  <TitlesOfParts>
    <vt:vector size="6" baseType="lpstr">
      <vt:lpstr>DengXian</vt:lpstr>
      <vt:lpstr>Arial</vt:lpstr>
      <vt:lpstr>Calibri</vt:lpstr>
      <vt:lpstr>Office Theme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 user</dc:creator>
  <cp:lastModifiedBy>维彤 苏</cp:lastModifiedBy>
  <cp:revision>429</cp:revision>
  <dcterms:created xsi:type="dcterms:W3CDTF">2006-08-16T00:00:00Z</dcterms:created>
  <dcterms:modified xsi:type="dcterms:W3CDTF">2026-07-02T08:15:03Z</dcterms:modified>
</cp:coreProperties>
</file>